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560" r:id="rId5"/>
    <p:sldId id="565" r:id="rId6"/>
    <p:sldId id="564" r:id="rId7"/>
    <p:sldId id="567" r:id="rId8"/>
    <p:sldId id="566" r:id="rId9"/>
    <p:sldId id="568" r:id="rId10"/>
    <p:sldId id="569" r:id="rId11"/>
    <p:sldId id="570" r:id="rId12"/>
    <p:sldId id="571" r:id="rId13"/>
    <p:sldId id="57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1D6B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001EA-C11C-49E6-BE23-A3AFBF2E6CD2}" v="150" dt="2025-09-24T11:20:07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ptiste LEROY" userId="990a423c-7c74-4a2f-8f61-72a2f623c416" providerId="ADAL" clId="{571BFDFF-89BA-4161-8305-1E193D7A58D8}"/>
    <pc:docChg chg="undo custSel addSld delSld modSld sldOrd delMainMaster">
      <pc:chgData name="Baptiste LEROY" userId="990a423c-7c74-4a2f-8f61-72a2f623c416" providerId="ADAL" clId="{571BFDFF-89BA-4161-8305-1E193D7A58D8}" dt="2025-09-26T07:59:51.255" v="934" actId="1076"/>
      <pc:docMkLst>
        <pc:docMk/>
      </pc:docMkLst>
      <pc:sldChg chg="delSp del mod ord modClrScheme chgLayout">
        <pc:chgData name="Baptiste LEROY" userId="990a423c-7c74-4a2f-8f61-72a2f623c416" providerId="ADAL" clId="{571BFDFF-89BA-4161-8305-1E193D7A58D8}" dt="2025-09-24T08:27:44.126" v="563" actId="47"/>
        <pc:sldMkLst>
          <pc:docMk/>
          <pc:sldMk cId="3345842939" sldId="256"/>
        </pc:sldMkLst>
      </pc:sldChg>
      <pc:sldChg chg="del">
        <pc:chgData name="Baptiste LEROY" userId="990a423c-7c74-4a2f-8f61-72a2f623c416" providerId="ADAL" clId="{571BFDFF-89BA-4161-8305-1E193D7A58D8}" dt="2025-09-24T08:37:35.005" v="640" actId="47"/>
        <pc:sldMkLst>
          <pc:docMk/>
          <pc:sldMk cId="1627066996" sldId="257"/>
        </pc:sldMkLst>
      </pc:sldChg>
      <pc:sldChg chg="delSp del mod">
        <pc:chgData name="Baptiste LEROY" userId="990a423c-7c74-4a2f-8f61-72a2f623c416" providerId="ADAL" clId="{571BFDFF-89BA-4161-8305-1E193D7A58D8}" dt="2025-09-24T08:37:48.429" v="642" actId="47"/>
        <pc:sldMkLst>
          <pc:docMk/>
          <pc:sldMk cId="34794541" sldId="258"/>
        </pc:sldMkLst>
      </pc:sldChg>
      <pc:sldChg chg="del">
        <pc:chgData name="Baptiste LEROY" userId="990a423c-7c74-4a2f-8f61-72a2f623c416" providerId="ADAL" clId="{571BFDFF-89BA-4161-8305-1E193D7A58D8}" dt="2025-09-24T08:37:49.977" v="644" actId="47"/>
        <pc:sldMkLst>
          <pc:docMk/>
          <pc:sldMk cId="3922357434" sldId="259"/>
        </pc:sldMkLst>
      </pc:sldChg>
      <pc:sldChg chg="del">
        <pc:chgData name="Baptiste LEROY" userId="990a423c-7c74-4a2f-8f61-72a2f623c416" providerId="ADAL" clId="{571BFDFF-89BA-4161-8305-1E193D7A58D8}" dt="2025-09-24T08:37:50.578" v="645" actId="47"/>
        <pc:sldMkLst>
          <pc:docMk/>
          <pc:sldMk cId="2553679623" sldId="260"/>
        </pc:sldMkLst>
      </pc:sldChg>
      <pc:sldChg chg="modSp del mod">
        <pc:chgData name="Baptiste LEROY" userId="990a423c-7c74-4a2f-8f61-72a2f623c416" providerId="ADAL" clId="{571BFDFF-89BA-4161-8305-1E193D7A58D8}" dt="2025-09-24T09:42:54.367" v="904" actId="47"/>
        <pc:sldMkLst>
          <pc:docMk/>
          <pc:sldMk cId="338061264" sldId="261"/>
        </pc:sldMkLst>
      </pc:sldChg>
      <pc:sldChg chg="del">
        <pc:chgData name="Baptiste LEROY" userId="990a423c-7c74-4a2f-8f61-72a2f623c416" providerId="ADAL" clId="{571BFDFF-89BA-4161-8305-1E193D7A58D8}" dt="2025-09-24T08:37:51.339" v="646" actId="47"/>
        <pc:sldMkLst>
          <pc:docMk/>
          <pc:sldMk cId="2081331431" sldId="262"/>
        </pc:sldMkLst>
      </pc:sldChg>
      <pc:sldChg chg="del">
        <pc:chgData name="Baptiste LEROY" userId="990a423c-7c74-4a2f-8f61-72a2f623c416" providerId="ADAL" clId="{571BFDFF-89BA-4161-8305-1E193D7A58D8}" dt="2025-09-24T08:39:02.291" v="663" actId="47"/>
        <pc:sldMkLst>
          <pc:docMk/>
          <pc:sldMk cId="3528766511" sldId="264"/>
        </pc:sldMkLst>
      </pc:sldChg>
      <pc:sldChg chg="del">
        <pc:chgData name="Baptiste LEROY" userId="990a423c-7c74-4a2f-8f61-72a2f623c416" providerId="ADAL" clId="{571BFDFF-89BA-4161-8305-1E193D7A58D8}" dt="2025-09-24T08:37:52.371" v="647" actId="47"/>
        <pc:sldMkLst>
          <pc:docMk/>
          <pc:sldMk cId="2956208343" sldId="265"/>
        </pc:sldMkLst>
      </pc:sldChg>
      <pc:sldChg chg="del">
        <pc:chgData name="Baptiste LEROY" userId="990a423c-7c74-4a2f-8f61-72a2f623c416" providerId="ADAL" clId="{571BFDFF-89BA-4161-8305-1E193D7A58D8}" dt="2025-09-24T08:37:49.305" v="643" actId="47"/>
        <pc:sldMkLst>
          <pc:docMk/>
          <pc:sldMk cId="3036612386" sldId="266"/>
        </pc:sldMkLst>
      </pc:sldChg>
      <pc:sldChg chg="del">
        <pc:chgData name="Baptiste LEROY" userId="990a423c-7c74-4a2f-8f61-72a2f623c416" providerId="ADAL" clId="{571BFDFF-89BA-4161-8305-1E193D7A58D8}" dt="2025-09-24T08:39:03.018" v="664" actId="47"/>
        <pc:sldMkLst>
          <pc:docMk/>
          <pc:sldMk cId="454392739" sldId="267"/>
        </pc:sldMkLst>
      </pc:sldChg>
      <pc:sldChg chg="del">
        <pc:chgData name="Baptiste LEROY" userId="990a423c-7c74-4a2f-8f61-72a2f623c416" providerId="ADAL" clId="{571BFDFF-89BA-4161-8305-1E193D7A58D8}" dt="2025-09-24T08:39:03.979" v="665" actId="47"/>
        <pc:sldMkLst>
          <pc:docMk/>
          <pc:sldMk cId="1290102737" sldId="268"/>
        </pc:sldMkLst>
      </pc:sldChg>
      <pc:sldChg chg="addSp delSp modSp add mod">
        <pc:chgData name="Baptiste LEROY" userId="990a423c-7c74-4a2f-8f61-72a2f623c416" providerId="ADAL" clId="{571BFDFF-89BA-4161-8305-1E193D7A58D8}" dt="2025-09-24T08:55:26.749" v="794" actId="20577"/>
        <pc:sldMkLst>
          <pc:docMk/>
          <pc:sldMk cId="230242345" sldId="560"/>
        </pc:sldMkLst>
        <pc:spChg chg="mod">
          <ac:chgData name="Baptiste LEROY" userId="990a423c-7c74-4a2f-8f61-72a2f623c416" providerId="ADAL" clId="{571BFDFF-89BA-4161-8305-1E193D7A58D8}" dt="2025-09-24T08:55:26.749" v="794" actId="20577"/>
          <ac:spMkLst>
            <pc:docMk/>
            <pc:sldMk cId="230242345" sldId="560"/>
            <ac:spMk id="2" creationId="{5314DAC0-7368-6F99-4E13-628BE30666A2}"/>
          </ac:spMkLst>
        </pc:spChg>
        <pc:spChg chg="mod">
          <ac:chgData name="Baptiste LEROY" userId="990a423c-7c74-4a2f-8f61-72a2f623c416" providerId="ADAL" clId="{571BFDFF-89BA-4161-8305-1E193D7A58D8}" dt="2025-09-24T06:58:41.657" v="90" actId="1076"/>
          <ac:spMkLst>
            <pc:docMk/>
            <pc:sldMk cId="230242345" sldId="560"/>
            <ac:spMk id="7" creationId="{9B832229-490A-4AB3-CEF5-4225A4F38CCC}"/>
          </ac:spMkLst>
        </pc:spChg>
        <pc:spChg chg="mod">
          <ac:chgData name="Baptiste LEROY" userId="990a423c-7c74-4a2f-8f61-72a2f623c416" providerId="ADAL" clId="{571BFDFF-89BA-4161-8305-1E193D7A58D8}" dt="2025-09-24T08:53:37.262" v="712" actId="14100"/>
          <ac:spMkLst>
            <pc:docMk/>
            <pc:sldMk cId="230242345" sldId="560"/>
            <ac:spMk id="10" creationId="{567D6A01-040B-96EB-167C-8D75163C2D15}"/>
          </ac:spMkLst>
        </pc:spChg>
        <pc:spChg chg="mod">
          <ac:chgData name="Baptiste LEROY" userId="990a423c-7c74-4a2f-8f61-72a2f623c416" providerId="ADAL" clId="{571BFDFF-89BA-4161-8305-1E193D7A58D8}" dt="2025-09-24T06:58:22.334" v="44" actId="20577"/>
          <ac:spMkLst>
            <pc:docMk/>
            <pc:sldMk cId="230242345" sldId="560"/>
            <ac:spMk id="16" creationId="{4745B072-9CF5-C8E5-0040-812EA07909F1}"/>
          </ac:spMkLst>
        </pc:spChg>
        <pc:spChg chg="mod">
          <ac:chgData name="Baptiste LEROY" userId="990a423c-7c74-4a2f-8f61-72a2f623c416" providerId="ADAL" clId="{571BFDFF-89BA-4161-8305-1E193D7A58D8}" dt="2025-09-24T06:57:53.920" v="1" actId="1076"/>
          <ac:spMkLst>
            <pc:docMk/>
            <pc:sldMk cId="230242345" sldId="560"/>
            <ac:spMk id="25" creationId="{AD8D7F07-F933-665F-0C7E-86B3BDDC655C}"/>
          </ac:spMkLst>
        </pc:spChg>
        <pc:picChg chg="add mod">
          <ac:chgData name="Baptiste LEROY" userId="990a423c-7c74-4a2f-8f61-72a2f623c416" providerId="ADAL" clId="{571BFDFF-89BA-4161-8305-1E193D7A58D8}" dt="2025-09-24T08:53:37.262" v="712" actId="14100"/>
          <ac:picMkLst>
            <pc:docMk/>
            <pc:sldMk cId="230242345" sldId="560"/>
            <ac:picMk id="2050" creationId="{FA9AF940-DF2F-8AAB-9AE9-B290407A5A09}"/>
          </ac:picMkLst>
        </pc:picChg>
      </pc:sldChg>
      <pc:sldChg chg="addSp delSp modSp add mod delAnim">
        <pc:chgData name="Baptiste LEROY" userId="990a423c-7c74-4a2f-8f61-72a2f623c416" providerId="ADAL" clId="{571BFDFF-89BA-4161-8305-1E193D7A58D8}" dt="2025-09-24T11:20:11.926" v="932" actId="1076"/>
        <pc:sldMkLst>
          <pc:docMk/>
          <pc:sldMk cId="274453721" sldId="564"/>
        </pc:sldMkLst>
        <pc:spChg chg="add mod">
          <ac:chgData name="Baptiste LEROY" userId="990a423c-7c74-4a2f-8f61-72a2f623c416" providerId="ADAL" clId="{571BFDFF-89BA-4161-8305-1E193D7A58D8}" dt="2025-09-24T07:05:07.324" v="295" actId="1076"/>
          <ac:spMkLst>
            <pc:docMk/>
            <pc:sldMk cId="274453721" sldId="564"/>
            <ac:spMk id="13" creationId="{1ABF43D8-8524-4583-EF30-8212AF96CFA9}"/>
          </ac:spMkLst>
        </pc:spChg>
        <pc:spChg chg="mod">
          <ac:chgData name="Baptiste LEROY" userId="990a423c-7c74-4a2f-8f61-72a2f623c416" providerId="ADAL" clId="{571BFDFF-89BA-4161-8305-1E193D7A58D8}" dt="2025-09-24T08:56:05.647" v="796" actId="20577"/>
          <ac:spMkLst>
            <pc:docMk/>
            <pc:sldMk cId="274453721" sldId="564"/>
            <ac:spMk id="78" creationId="{931E24D0-996C-4EF7-4325-FDF6556E0FE6}"/>
          </ac:spMkLst>
        </pc:spChg>
        <pc:picChg chg="add mod">
          <ac:chgData name="Baptiste LEROY" userId="990a423c-7c74-4a2f-8f61-72a2f623c416" providerId="ADAL" clId="{571BFDFF-89BA-4161-8305-1E193D7A58D8}" dt="2025-09-24T07:04:01.909" v="232" actId="1076"/>
          <ac:picMkLst>
            <pc:docMk/>
            <pc:sldMk cId="274453721" sldId="564"/>
            <ac:picMk id="12" creationId="{A6D7B77F-6779-BA57-BCF6-D0E8AB5D5C37}"/>
          </ac:picMkLst>
        </pc:picChg>
        <pc:picChg chg="add mod">
          <ac:chgData name="Baptiste LEROY" userId="990a423c-7c74-4a2f-8f61-72a2f623c416" providerId="ADAL" clId="{571BFDFF-89BA-4161-8305-1E193D7A58D8}" dt="2025-09-24T07:06:40.376" v="299" actId="1076"/>
          <ac:picMkLst>
            <pc:docMk/>
            <pc:sldMk cId="274453721" sldId="564"/>
            <ac:picMk id="14" creationId="{C5BFDFC5-2C8A-F88C-8164-FB1F2B925ACB}"/>
          </ac:picMkLst>
        </pc:picChg>
        <pc:picChg chg="add mod">
          <ac:chgData name="Baptiste LEROY" userId="990a423c-7c74-4a2f-8f61-72a2f623c416" providerId="ADAL" clId="{571BFDFF-89BA-4161-8305-1E193D7A58D8}" dt="2025-09-24T11:20:11.926" v="932" actId="1076"/>
          <ac:picMkLst>
            <pc:docMk/>
            <pc:sldMk cId="274453721" sldId="564"/>
            <ac:picMk id="15" creationId="{C2DBB1F9-4484-5E76-B8DA-A7F612BFE5B3}"/>
          </ac:picMkLst>
        </pc:picChg>
      </pc:sldChg>
      <pc:sldChg chg="addSp delSp modSp add mod ord">
        <pc:chgData name="Baptiste LEROY" userId="990a423c-7c74-4a2f-8f61-72a2f623c416" providerId="ADAL" clId="{571BFDFF-89BA-4161-8305-1E193D7A58D8}" dt="2025-09-24T07:36:43.605" v="312"/>
        <pc:sldMkLst>
          <pc:docMk/>
          <pc:sldMk cId="4066000352" sldId="565"/>
        </pc:sldMkLst>
        <pc:spChg chg="mod">
          <ac:chgData name="Baptiste LEROY" userId="990a423c-7c74-4a2f-8f61-72a2f623c416" providerId="ADAL" clId="{571BFDFF-89BA-4161-8305-1E193D7A58D8}" dt="2025-09-24T07:06:51.716" v="302" actId="20577"/>
          <ac:spMkLst>
            <pc:docMk/>
            <pc:sldMk cId="4066000352" sldId="565"/>
            <ac:spMk id="78" creationId="{38C3A3BB-08F2-C947-948D-AF3DAFA355B8}"/>
          </ac:spMkLst>
        </pc:spChg>
        <pc:picChg chg="add mod">
          <ac:chgData name="Baptiste LEROY" userId="990a423c-7c74-4a2f-8f61-72a2f623c416" providerId="ADAL" clId="{571BFDFF-89BA-4161-8305-1E193D7A58D8}" dt="2025-09-24T07:17:15.765" v="310" actId="1076"/>
          <ac:picMkLst>
            <pc:docMk/>
            <pc:sldMk cId="4066000352" sldId="565"/>
            <ac:picMk id="5" creationId="{97E3915B-CD16-B151-3FCF-816A482366F2}"/>
          </ac:picMkLst>
        </pc:picChg>
      </pc:sldChg>
      <pc:sldChg chg="addSp delSp modSp add mod delAnim modAnim">
        <pc:chgData name="Baptiste LEROY" userId="990a423c-7c74-4a2f-8f61-72a2f623c416" providerId="ADAL" clId="{571BFDFF-89BA-4161-8305-1E193D7A58D8}" dt="2025-09-24T08:56:22.123" v="800" actId="20577"/>
        <pc:sldMkLst>
          <pc:docMk/>
          <pc:sldMk cId="3289747826" sldId="566"/>
        </pc:sldMkLst>
        <pc:spChg chg="mod">
          <ac:chgData name="Baptiste LEROY" userId="990a423c-7c74-4a2f-8f61-72a2f623c416" providerId="ADAL" clId="{571BFDFF-89BA-4161-8305-1E193D7A58D8}" dt="2025-09-24T07:53:03.047" v="452" actId="20577"/>
          <ac:spMkLst>
            <pc:docMk/>
            <pc:sldMk cId="3289747826" sldId="566"/>
            <ac:spMk id="13" creationId="{725486BA-8A3E-5AA0-565C-24265ED065C5}"/>
          </ac:spMkLst>
        </pc:spChg>
        <pc:spChg chg="mod">
          <ac:chgData name="Baptiste LEROY" userId="990a423c-7c74-4a2f-8f61-72a2f623c416" providerId="ADAL" clId="{571BFDFF-89BA-4161-8305-1E193D7A58D8}" dt="2025-09-24T08:56:22.123" v="800" actId="20577"/>
          <ac:spMkLst>
            <pc:docMk/>
            <pc:sldMk cId="3289747826" sldId="566"/>
            <ac:spMk id="78" creationId="{82B6D461-B57C-10CC-F3C8-F95636A7ECA6}"/>
          </ac:spMkLst>
        </pc:spChg>
        <pc:picChg chg="add mod">
          <ac:chgData name="Baptiste LEROY" userId="990a423c-7c74-4a2f-8f61-72a2f623c416" providerId="ADAL" clId="{571BFDFF-89BA-4161-8305-1E193D7A58D8}" dt="2025-09-24T08:32:18.904" v="610" actId="1076"/>
          <ac:picMkLst>
            <pc:docMk/>
            <pc:sldMk cId="3289747826" sldId="566"/>
            <ac:picMk id="2" creationId="{F78E44E5-C0BD-B7C0-09E1-BE45DAE03766}"/>
          </ac:picMkLst>
        </pc:picChg>
        <pc:picChg chg="add mod">
          <ac:chgData name="Baptiste LEROY" userId="990a423c-7c74-4a2f-8f61-72a2f623c416" providerId="ADAL" clId="{571BFDFF-89BA-4161-8305-1E193D7A58D8}" dt="2025-09-24T08:35:25.906" v="617" actId="14100"/>
          <ac:picMkLst>
            <pc:docMk/>
            <pc:sldMk cId="3289747826" sldId="566"/>
            <ac:picMk id="7" creationId="{01835A18-9270-2EE6-5E6C-2EA6D2BDF05D}"/>
          </ac:picMkLst>
        </pc:picChg>
        <pc:picChg chg="add mod">
          <ac:chgData name="Baptiste LEROY" userId="990a423c-7c74-4a2f-8f61-72a2f623c416" providerId="ADAL" clId="{571BFDFF-89BA-4161-8305-1E193D7A58D8}" dt="2025-09-24T08:35:45.162" v="622" actId="1076"/>
          <ac:picMkLst>
            <pc:docMk/>
            <pc:sldMk cId="3289747826" sldId="566"/>
            <ac:picMk id="9" creationId="{B213F22F-E223-17E9-0EF2-D59556F48BDD}"/>
          </ac:picMkLst>
        </pc:picChg>
      </pc:sldChg>
      <pc:sldChg chg="addSp delSp modSp add mod">
        <pc:chgData name="Baptiste LEROY" userId="990a423c-7c74-4a2f-8f61-72a2f623c416" providerId="ADAL" clId="{571BFDFF-89BA-4161-8305-1E193D7A58D8}" dt="2025-09-24T08:58:56.046" v="847" actId="20577"/>
        <pc:sldMkLst>
          <pc:docMk/>
          <pc:sldMk cId="3613436648" sldId="567"/>
        </pc:sldMkLst>
        <pc:spChg chg="add mod">
          <ac:chgData name="Baptiste LEROY" userId="990a423c-7c74-4a2f-8f61-72a2f623c416" providerId="ADAL" clId="{571BFDFF-89BA-4161-8305-1E193D7A58D8}" dt="2025-09-24T07:51:44.467" v="417" actId="1076"/>
          <ac:spMkLst>
            <pc:docMk/>
            <pc:sldMk cId="3613436648" sldId="567"/>
            <ac:spMk id="5" creationId="{F90D312C-96D3-1CD2-E81C-0A6D53358D33}"/>
          </ac:spMkLst>
        </pc:spChg>
        <pc:spChg chg="mod">
          <ac:chgData name="Baptiste LEROY" userId="990a423c-7c74-4a2f-8f61-72a2f623c416" providerId="ADAL" clId="{571BFDFF-89BA-4161-8305-1E193D7A58D8}" dt="2025-09-24T08:58:56.046" v="847" actId="20577"/>
          <ac:spMkLst>
            <pc:docMk/>
            <pc:sldMk cId="3613436648" sldId="567"/>
            <ac:spMk id="13" creationId="{1DA5F5FB-CCE4-7EB1-E76C-1BAFF6F92F39}"/>
          </ac:spMkLst>
        </pc:spChg>
        <pc:spChg chg="mod">
          <ac:chgData name="Baptiste LEROY" userId="990a423c-7c74-4a2f-8f61-72a2f623c416" providerId="ADAL" clId="{571BFDFF-89BA-4161-8305-1E193D7A58D8}" dt="2025-09-24T08:56:10.852" v="798" actId="20577"/>
          <ac:spMkLst>
            <pc:docMk/>
            <pc:sldMk cId="3613436648" sldId="567"/>
            <ac:spMk id="78" creationId="{3D638A43-09DD-8E71-131D-C7BC657EDC0A}"/>
          </ac:spMkLst>
        </pc:spChg>
        <pc:picChg chg="add mod">
          <ac:chgData name="Baptiste LEROY" userId="990a423c-7c74-4a2f-8f61-72a2f623c416" providerId="ADAL" clId="{571BFDFF-89BA-4161-8305-1E193D7A58D8}" dt="2025-09-24T07:52:18.816" v="421" actId="1076"/>
          <ac:picMkLst>
            <pc:docMk/>
            <pc:sldMk cId="3613436648" sldId="567"/>
            <ac:picMk id="2" creationId="{C33075FF-625E-7DFA-984D-659991ED37FE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3" creationId="{D5C2F9D2-F3CC-75C0-6600-053FA77277E5}"/>
          </ac:picMkLst>
        </pc:picChg>
        <pc:picChg chg="add mod">
          <ac:chgData name="Baptiste LEROY" userId="990a423c-7c74-4a2f-8f61-72a2f623c416" providerId="ADAL" clId="{571BFDFF-89BA-4161-8305-1E193D7A58D8}" dt="2025-09-24T07:52:27.906" v="424" actId="1076"/>
          <ac:picMkLst>
            <pc:docMk/>
            <pc:sldMk cId="3613436648" sldId="567"/>
            <ac:picMk id="1026" creationId="{2623CC07-EC23-11C0-A981-25756366E484}"/>
          </ac:picMkLst>
        </pc:picChg>
        <pc:picChg chg="add mod">
          <ac:chgData name="Baptiste LEROY" userId="990a423c-7c74-4a2f-8f61-72a2f623c416" providerId="ADAL" clId="{571BFDFF-89BA-4161-8305-1E193D7A58D8}" dt="2025-09-24T07:48:24.477" v="354" actId="1076"/>
          <ac:picMkLst>
            <pc:docMk/>
            <pc:sldMk cId="3613436648" sldId="567"/>
            <ac:picMk id="1028" creationId="{A83C1D08-C833-3115-4189-93AC4B505745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29" creationId="{1DD0741F-5187-469D-2E0E-0D593B217FEF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30" creationId="{AB4D2884-F7FB-82B3-BA9F-CE69220FB0C8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31" creationId="{53E64E73-2C94-0BA1-6F65-F9857CB97E58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32" creationId="{473CEFF7-FAC6-7955-A5EB-F43FD664D517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33" creationId="{EDAD4D0D-185E-72C6-500C-ACF6A457FCA4}"/>
          </ac:picMkLst>
        </pc:picChg>
        <pc:picChg chg="add mod">
          <ac:chgData name="Baptiste LEROY" userId="990a423c-7c74-4a2f-8f61-72a2f623c416" providerId="ADAL" clId="{571BFDFF-89BA-4161-8305-1E193D7A58D8}" dt="2025-09-24T07:52:38.435" v="425" actId="465"/>
          <ac:picMkLst>
            <pc:docMk/>
            <pc:sldMk cId="3613436648" sldId="567"/>
            <ac:picMk id="1034" creationId="{06AC2A21-CA4D-8A18-CD07-FC625750BA7B}"/>
          </ac:picMkLst>
        </pc:picChg>
        <pc:picChg chg="add mod">
          <ac:chgData name="Baptiste LEROY" userId="990a423c-7c74-4a2f-8f61-72a2f623c416" providerId="ADAL" clId="{571BFDFF-89BA-4161-8305-1E193D7A58D8}" dt="2025-09-24T07:51:22.905" v="414" actId="1076"/>
          <ac:picMkLst>
            <pc:docMk/>
            <pc:sldMk cId="3613436648" sldId="567"/>
            <ac:picMk id="1036" creationId="{4D587EAC-CA8B-E7FA-C56E-98556BCD09D3}"/>
          </ac:picMkLst>
        </pc:picChg>
        <pc:picChg chg="add mod">
          <ac:chgData name="Baptiste LEROY" userId="990a423c-7c74-4a2f-8f61-72a2f623c416" providerId="ADAL" clId="{571BFDFF-89BA-4161-8305-1E193D7A58D8}" dt="2025-09-24T07:52:09.012" v="420" actId="1076"/>
          <ac:picMkLst>
            <pc:docMk/>
            <pc:sldMk cId="3613436648" sldId="567"/>
            <ac:picMk id="1038" creationId="{129408C0-1BBB-DCD7-A4CF-EA3CA9ECBB39}"/>
          </ac:picMkLst>
        </pc:picChg>
      </pc:sldChg>
      <pc:sldChg chg="addSp delSp modSp add mod modTransition modAnim">
        <pc:chgData name="Baptiste LEROY" userId="990a423c-7c74-4a2f-8f61-72a2f623c416" providerId="ADAL" clId="{571BFDFF-89BA-4161-8305-1E193D7A58D8}" dt="2025-09-26T07:59:51.255" v="934" actId="1076"/>
        <pc:sldMkLst>
          <pc:docMk/>
          <pc:sldMk cId="4157003077" sldId="568"/>
        </pc:sldMkLst>
        <pc:spChg chg="mod">
          <ac:chgData name="Baptiste LEROY" userId="990a423c-7c74-4a2f-8f61-72a2f623c416" providerId="ADAL" clId="{571BFDFF-89BA-4161-8305-1E193D7A58D8}" dt="2025-09-24T08:59:14.290" v="849" actId="20577"/>
          <ac:spMkLst>
            <pc:docMk/>
            <pc:sldMk cId="4157003077" sldId="568"/>
            <ac:spMk id="13" creationId="{F092097C-737A-3207-86E1-392B340585C9}"/>
          </ac:spMkLst>
        </pc:spChg>
        <pc:spChg chg="mod">
          <ac:chgData name="Baptiste LEROY" userId="990a423c-7c74-4a2f-8f61-72a2f623c416" providerId="ADAL" clId="{571BFDFF-89BA-4161-8305-1E193D7A58D8}" dt="2025-09-24T08:56:27.205" v="802" actId="20577"/>
          <ac:spMkLst>
            <pc:docMk/>
            <pc:sldMk cId="4157003077" sldId="568"/>
            <ac:spMk id="78" creationId="{A17D66E4-BA7A-A8B3-0AD9-C2F28BF21FBF}"/>
          </ac:spMkLst>
        </pc:spChg>
        <pc:grpChg chg="add mod">
          <ac:chgData name="Baptiste LEROY" userId="990a423c-7c74-4a2f-8f61-72a2f623c416" providerId="ADAL" clId="{571BFDFF-89BA-4161-8305-1E193D7A58D8}" dt="2025-09-24T08:59:34.905" v="851" actId="164"/>
          <ac:grpSpMkLst>
            <pc:docMk/>
            <pc:sldMk cId="4157003077" sldId="568"/>
            <ac:grpSpMk id="17" creationId="{1ABB001C-632C-5493-E6C0-7C283F679EFA}"/>
          </ac:grpSpMkLst>
        </pc:grpChg>
        <pc:picChg chg="add mod modCrop">
          <ac:chgData name="Baptiste LEROY" userId="990a423c-7c74-4a2f-8f61-72a2f623c416" providerId="ADAL" clId="{571BFDFF-89BA-4161-8305-1E193D7A58D8}" dt="2025-09-24T07:57:07.695" v="497" actId="732"/>
          <ac:picMkLst>
            <pc:docMk/>
            <pc:sldMk cId="4157003077" sldId="568"/>
            <ac:picMk id="3" creationId="{704A606C-3D6A-65D2-418B-ECC5C3D1589E}"/>
          </ac:picMkLst>
        </pc:picChg>
        <pc:picChg chg="add mod">
          <ac:chgData name="Baptiste LEROY" userId="990a423c-7c74-4a2f-8f61-72a2f623c416" providerId="ADAL" clId="{571BFDFF-89BA-4161-8305-1E193D7A58D8}" dt="2025-09-24T08:59:34.905" v="851" actId="164"/>
          <ac:picMkLst>
            <pc:docMk/>
            <pc:sldMk cId="4157003077" sldId="568"/>
            <ac:picMk id="5" creationId="{E1C5AB2A-908E-B502-052A-F35C461C92CD}"/>
          </ac:picMkLst>
        </pc:picChg>
        <pc:picChg chg="add mod modCrop">
          <ac:chgData name="Baptiste LEROY" userId="990a423c-7c74-4a2f-8f61-72a2f623c416" providerId="ADAL" clId="{571BFDFF-89BA-4161-8305-1E193D7A58D8}" dt="2025-09-24T08:59:34.905" v="851" actId="164"/>
          <ac:picMkLst>
            <pc:docMk/>
            <pc:sldMk cId="4157003077" sldId="568"/>
            <ac:picMk id="7" creationId="{0BFBA9DA-D954-C5F7-B497-52A724C7762B}"/>
          </ac:picMkLst>
        </pc:picChg>
        <pc:picChg chg="add mod">
          <ac:chgData name="Baptiste LEROY" userId="990a423c-7c74-4a2f-8f61-72a2f623c416" providerId="ADAL" clId="{571BFDFF-89BA-4161-8305-1E193D7A58D8}" dt="2025-09-24T08:00:57.238" v="517" actId="1076"/>
          <ac:picMkLst>
            <pc:docMk/>
            <pc:sldMk cId="4157003077" sldId="568"/>
            <ac:picMk id="14" creationId="{3D5B05FD-061F-0FA3-5844-25260636EB70}"/>
          </ac:picMkLst>
        </pc:picChg>
        <pc:picChg chg="add mod">
          <ac:chgData name="Baptiste LEROY" userId="990a423c-7c74-4a2f-8f61-72a2f623c416" providerId="ADAL" clId="{571BFDFF-89BA-4161-8305-1E193D7A58D8}" dt="2025-09-26T07:59:51.255" v="934" actId="1076"/>
          <ac:picMkLst>
            <pc:docMk/>
            <pc:sldMk cId="4157003077" sldId="568"/>
            <ac:picMk id="15" creationId="{3BF0C190-DF94-B240-C8DA-08F9D6F0CF53}"/>
          </ac:picMkLst>
        </pc:picChg>
        <pc:picChg chg="add mod">
          <ac:chgData name="Baptiste LEROY" userId="990a423c-7c74-4a2f-8f61-72a2f623c416" providerId="ADAL" clId="{571BFDFF-89BA-4161-8305-1E193D7A58D8}" dt="2025-09-24T08:01:21.823" v="519" actId="1076"/>
          <ac:picMkLst>
            <pc:docMk/>
            <pc:sldMk cId="4157003077" sldId="568"/>
            <ac:picMk id="16" creationId="{672FD056-966A-E490-066D-66E9B0509C94}"/>
          </ac:picMkLst>
        </pc:picChg>
        <pc:picChg chg="add mod modCrop">
          <ac:chgData name="Baptiste LEROY" userId="990a423c-7c74-4a2f-8f61-72a2f623c416" providerId="ADAL" clId="{571BFDFF-89BA-4161-8305-1E193D7A58D8}" dt="2025-09-26T07:59:50.156" v="933" actId="1076"/>
          <ac:picMkLst>
            <pc:docMk/>
            <pc:sldMk cId="4157003077" sldId="568"/>
            <ac:picMk id="19" creationId="{C778D658-9258-B5CC-D2B2-0B3694C428D2}"/>
          </ac:picMkLst>
        </pc:picChg>
        <pc:cxnChg chg="add mod">
          <ac:chgData name="Baptiste LEROY" userId="990a423c-7c74-4a2f-8f61-72a2f623c416" providerId="ADAL" clId="{571BFDFF-89BA-4161-8305-1E193D7A58D8}" dt="2025-09-24T08:59:34.905" v="851" actId="164"/>
          <ac:cxnSpMkLst>
            <pc:docMk/>
            <pc:sldMk cId="4157003077" sldId="568"/>
            <ac:cxnSpMk id="10" creationId="{2F316506-AED3-9942-496B-DF8C69A1AB4F}"/>
          </ac:cxnSpMkLst>
        </pc:cxnChg>
      </pc:sldChg>
      <pc:sldChg chg="addSp delSp modSp add mod delAnim">
        <pc:chgData name="Baptiste LEROY" userId="990a423c-7c74-4a2f-8f61-72a2f623c416" providerId="ADAL" clId="{571BFDFF-89BA-4161-8305-1E193D7A58D8}" dt="2025-09-24T09:39:05.977" v="898" actId="1076"/>
        <pc:sldMkLst>
          <pc:docMk/>
          <pc:sldMk cId="175862079" sldId="569"/>
        </pc:sldMkLst>
        <pc:spChg chg="mod">
          <ac:chgData name="Baptiste LEROY" userId="990a423c-7c74-4a2f-8f61-72a2f623c416" providerId="ADAL" clId="{571BFDFF-89BA-4161-8305-1E193D7A58D8}" dt="2025-09-24T08:05:25.301" v="552" actId="20577"/>
          <ac:spMkLst>
            <pc:docMk/>
            <pc:sldMk cId="175862079" sldId="569"/>
            <ac:spMk id="13" creationId="{05392232-5F3E-E8BB-C6BC-81589324CCA6}"/>
          </ac:spMkLst>
        </pc:spChg>
        <pc:spChg chg="add mod">
          <ac:chgData name="Baptiste LEROY" userId="990a423c-7c74-4a2f-8f61-72a2f623c416" providerId="ADAL" clId="{571BFDFF-89BA-4161-8305-1E193D7A58D8}" dt="2025-09-24T09:39:05.977" v="898" actId="1076"/>
          <ac:spMkLst>
            <pc:docMk/>
            <pc:sldMk cId="175862079" sldId="569"/>
            <ac:spMk id="19" creationId="{F4C527C5-A475-298E-011F-4289B5237102}"/>
          </ac:spMkLst>
        </pc:spChg>
        <pc:spChg chg="mod">
          <ac:chgData name="Baptiste LEROY" userId="990a423c-7c74-4a2f-8f61-72a2f623c416" providerId="ADAL" clId="{571BFDFF-89BA-4161-8305-1E193D7A58D8}" dt="2025-09-24T08:56:34.724" v="804" actId="20577"/>
          <ac:spMkLst>
            <pc:docMk/>
            <pc:sldMk cId="175862079" sldId="569"/>
            <ac:spMk id="78" creationId="{1CFCD512-48C2-0EC6-549B-DF325BE7D621}"/>
          </ac:spMkLst>
        </pc:spChg>
        <pc:picChg chg="add mod">
          <ac:chgData name="Baptiste LEROY" userId="990a423c-7c74-4a2f-8f61-72a2f623c416" providerId="ADAL" clId="{571BFDFF-89BA-4161-8305-1E193D7A58D8}" dt="2025-09-24T08:05:38.160" v="555" actId="1076"/>
          <ac:picMkLst>
            <pc:docMk/>
            <pc:sldMk cId="175862079" sldId="569"/>
            <ac:picMk id="2" creationId="{D890AC04-7E78-D3AC-2D7B-75DC050F9C26}"/>
          </ac:picMkLst>
        </pc:picChg>
        <pc:picChg chg="add mod">
          <ac:chgData name="Baptiste LEROY" userId="990a423c-7c74-4a2f-8f61-72a2f623c416" providerId="ADAL" clId="{571BFDFF-89BA-4161-8305-1E193D7A58D8}" dt="2025-09-24T09:37:39.415" v="864" actId="1076"/>
          <ac:picMkLst>
            <pc:docMk/>
            <pc:sldMk cId="175862079" sldId="569"/>
            <ac:picMk id="9" creationId="{D10288E7-5F1E-DD5F-C925-B0203426847B}"/>
          </ac:picMkLst>
        </pc:picChg>
        <pc:picChg chg="add mod">
          <ac:chgData name="Baptiste LEROY" userId="990a423c-7c74-4a2f-8f61-72a2f623c416" providerId="ADAL" clId="{571BFDFF-89BA-4161-8305-1E193D7A58D8}" dt="2025-09-24T09:37:42.737" v="865" actId="1076"/>
          <ac:picMkLst>
            <pc:docMk/>
            <pc:sldMk cId="175862079" sldId="569"/>
            <ac:picMk id="12" creationId="{A232E76B-7135-FAFE-AB73-82CF04D926D1}"/>
          </ac:picMkLst>
        </pc:picChg>
        <pc:picChg chg="add mod">
          <ac:chgData name="Baptiste LEROY" userId="990a423c-7c74-4a2f-8f61-72a2f623c416" providerId="ADAL" clId="{571BFDFF-89BA-4161-8305-1E193D7A58D8}" dt="2025-09-24T09:39:03.225" v="897" actId="1076"/>
          <ac:picMkLst>
            <pc:docMk/>
            <pc:sldMk cId="175862079" sldId="569"/>
            <ac:picMk id="18" creationId="{71E34DDD-4214-96B8-49B0-A28EF632D92A}"/>
          </ac:picMkLst>
        </pc:picChg>
      </pc:sldChg>
      <pc:sldChg chg="addSp delSp modSp add mod modAnim">
        <pc:chgData name="Baptiste LEROY" userId="990a423c-7c74-4a2f-8f61-72a2f623c416" providerId="ADAL" clId="{571BFDFF-89BA-4161-8305-1E193D7A58D8}" dt="2025-09-24T11:11:03.855" v="929" actId="1076"/>
        <pc:sldMkLst>
          <pc:docMk/>
          <pc:sldMk cId="2592268317" sldId="570"/>
        </pc:sldMkLst>
        <pc:spChg chg="mod">
          <ac:chgData name="Baptiste LEROY" userId="990a423c-7c74-4a2f-8f61-72a2f623c416" providerId="ADAL" clId="{571BFDFF-89BA-4161-8305-1E193D7A58D8}" dt="2025-09-24T08:56:41.332" v="806" actId="20577"/>
          <ac:spMkLst>
            <pc:docMk/>
            <pc:sldMk cId="2592268317" sldId="570"/>
            <ac:spMk id="78" creationId="{2B270081-DCE2-3C22-51D5-EDF3CDA911DF}"/>
          </ac:spMkLst>
        </pc:spChg>
        <pc:picChg chg="add mod">
          <ac:chgData name="Baptiste LEROY" userId="990a423c-7c74-4a2f-8f61-72a2f623c416" providerId="ADAL" clId="{571BFDFF-89BA-4161-8305-1E193D7A58D8}" dt="2025-09-24T08:29:04.448" v="604" actId="1076"/>
          <ac:picMkLst>
            <pc:docMk/>
            <pc:sldMk cId="2592268317" sldId="570"/>
            <ac:picMk id="5" creationId="{703CBE35-957F-C6A8-27AC-3ACE5887BC30}"/>
          </ac:picMkLst>
        </pc:picChg>
        <pc:picChg chg="add mod modCrop">
          <ac:chgData name="Baptiste LEROY" userId="990a423c-7c74-4a2f-8f61-72a2f623c416" providerId="ADAL" clId="{571BFDFF-89BA-4161-8305-1E193D7A58D8}" dt="2025-09-24T11:09:47.479" v="918" actId="1076"/>
          <ac:picMkLst>
            <pc:docMk/>
            <pc:sldMk cId="2592268317" sldId="570"/>
            <ac:picMk id="7" creationId="{EA0C4021-2B76-CF42-7D89-9E6C9A0399FF}"/>
          </ac:picMkLst>
        </pc:picChg>
        <pc:picChg chg="add mod">
          <ac:chgData name="Baptiste LEROY" userId="990a423c-7c74-4a2f-8f61-72a2f623c416" providerId="ADAL" clId="{571BFDFF-89BA-4161-8305-1E193D7A58D8}" dt="2025-09-24T11:09:41.019" v="916" actId="1076"/>
          <ac:picMkLst>
            <pc:docMk/>
            <pc:sldMk cId="2592268317" sldId="570"/>
            <ac:picMk id="10" creationId="{C4F75A5C-B423-1419-B8E6-AA74AC0184B7}"/>
          </ac:picMkLst>
        </pc:picChg>
        <pc:picChg chg="add mod modCrop">
          <ac:chgData name="Baptiste LEROY" userId="990a423c-7c74-4a2f-8f61-72a2f623c416" providerId="ADAL" clId="{571BFDFF-89BA-4161-8305-1E193D7A58D8}" dt="2025-09-24T11:11:03.855" v="929" actId="1076"/>
          <ac:picMkLst>
            <pc:docMk/>
            <pc:sldMk cId="2592268317" sldId="570"/>
            <ac:picMk id="11" creationId="{AE66A8F0-39C2-8AEE-CBCF-F346BFD042A7}"/>
          </ac:picMkLst>
        </pc:picChg>
      </pc:sldChg>
      <pc:sldChg chg="addSp delSp modSp add mod delAnim">
        <pc:chgData name="Baptiste LEROY" userId="990a423c-7c74-4a2f-8f61-72a2f623c416" providerId="ADAL" clId="{571BFDFF-89BA-4161-8305-1E193D7A58D8}" dt="2025-09-24T10:54:01.198" v="915" actId="1076"/>
        <pc:sldMkLst>
          <pc:docMk/>
          <pc:sldMk cId="4280732581" sldId="571"/>
        </pc:sldMkLst>
        <pc:spChg chg="add mod">
          <ac:chgData name="Baptiste LEROY" userId="990a423c-7c74-4a2f-8f61-72a2f623c416" providerId="ADAL" clId="{571BFDFF-89BA-4161-8305-1E193D7A58D8}" dt="2025-09-24T08:38:42.215" v="662" actId="20577"/>
          <ac:spMkLst>
            <pc:docMk/>
            <pc:sldMk cId="4280732581" sldId="571"/>
            <ac:spMk id="3" creationId="{5CA6E79C-3674-0923-AAC2-BFD627B842A0}"/>
          </ac:spMkLst>
        </pc:spChg>
        <pc:spChg chg="mod">
          <ac:chgData name="Baptiste LEROY" userId="990a423c-7c74-4a2f-8f61-72a2f623c416" providerId="ADAL" clId="{571BFDFF-89BA-4161-8305-1E193D7A58D8}" dt="2025-09-24T08:57:09.086" v="808" actId="20577"/>
          <ac:spMkLst>
            <pc:docMk/>
            <pc:sldMk cId="4280732581" sldId="571"/>
            <ac:spMk id="78" creationId="{B8A0077F-D27E-3629-1262-E8BC39B315B2}"/>
          </ac:spMkLst>
        </pc:spChg>
        <pc:picChg chg="add mod">
          <ac:chgData name="Baptiste LEROY" userId="990a423c-7c74-4a2f-8f61-72a2f623c416" providerId="ADAL" clId="{571BFDFF-89BA-4161-8305-1E193D7A58D8}" dt="2025-09-24T10:52:40.105" v="905" actId="1076"/>
          <ac:picMkLst>
            <pc:docMk/>
            <pc:sldMk cId="4280732581" sldId="571"/>
            <ac:picMk id="9" creationId="{4C6A6FCA-5CBC-140E-A958-E1CCC65FF10F}"/>
          </ac:picMkLst>
        </pc:picChg>
        <pc:picChg chg="add mod">
          <ac:chgData name="Baptiste LEROY" userId="990a423c-7c74-4a2f-8f61-72a2f623c416" providerId="ADAL" clId="{571BFDFF-89BA-4161-8305-1E193D7A58D8}" dt="2025-09-24T10:52:48.401" v="908" actId="1076"/>
          <ac:picMkLst>
            <pc:docMk/>
            <pc:sldMk cId="4280732581" sldId="571"/>
            <ac:picMk id="11" creationId="{F2A6B31C-20E5-7469-7854-C20BC36093F3}"/>
          </ac:picMkLst>
        </pc:picChg>
        <pc:picChg chg="add mod modCrop">
          <ac:chgData name="Baptiste LEROY" userId="990a423c-7c74-4a2f-8f61-72a2f623c416" providerId="ADAL" clId="{571BFDFF-89BA-4161-8305-1E193D7A58D8}" dt="2025-09-24T10:54:01.198" v="915" actId="1076"/>
          <ac:picMkLst>
            <pc:docMk/>
            <pc:sldMk cId="4280732581" sldId="571"/>
            <ac:picMk id="12" creationId="{1E49B9F8-FF63-009E-FB85-DCFEC552B947}"/>
          </ac:picMkLst>
        </pc:picChg>
      </pc:sldChg>
      <pc:sldChg chg="addSp delSp modSp add mod">
        <pc:chgData name="Baptiste LEROY" userId="990a423c-7c74-4a2f-8f61-72a2f623c416" providerId="ADAL" clId="{571BFDFF-89BA-4161-8305-1E193D7A58D8}" dt="2025-09-24T09:41:52.412" v="903" actId="1076"/>
        <pc:sldMkLst>
          <pc:docMk/>
          <pc:sldMk cId="4243772617" sldId="572"/>
        </pc:sldMkLst>
        <pc:spChg chg="mod">
          <ac:chgData name="Baptiste LEROY" userId="990a423c-7c74-4a2f-8f61-72a2f623c416" providerId="ADAL" clId="{571BFDFF-89BA-4161-8305-1E193D7A58D8}" dt="2025-09-24T09:41:40.009" v="900" actId="1076"/>
          <ac:spMkLst>
            <pc:docMk/>
            <pc:sldMk cId="4243772617" sldId="572"/>
            <ac:spMk id="3" creationId="{9DE257B7-3E1C-307D-77C2-B94D90066858}"/>
          </ac:spMkLst>
        </pc:spChg>
        <pc:spChg chg="add mod">
          <ac:chgData name="Baptiste LEROY" userId="990a423c-7c74-4a2f-8f61-72a2f623c416" providerId="ADAL" clId="{571BFDFF-89BA-4161-8305-1E193D7A58D8}" dt="2025-09-24T09:41:48.865" v="902" actId="1076"/>
          <ac:spMkLst>
            <pc:docMk/>
            <pc:sldMk cId="4243772617" sldId="572"/>
            <ac:spMk id="16" creationId="{23AF389C-CA81-74B4-DFD4-C5ED2A45868C}"/>
          </ac:spMkLst>
        </pc:spChg>
        <pc:spChg chg="mod">
          <ac:chgData name="Baptiste LEROY" userId="990a423c-7c74-4a2f-8f61-72a2f623c416" providerId="ADAL" clId="{571BFDFF-89BA-4161-8305-1E193D7A58D8}" dt="2025-09-24T08:57:44.602" v="820" actId="20577"/>
          <ac:spMkLst>
            <pc:docMk/>
            <pc:sldMk cId="4243772617" sldId="572"/>
            <ac:spMk id="78" creationId="{42640C1E-9A02-9926-24D5-753151701425}"/>
          </ac:spMkLst>
        </pc:spChg>
        <pc:picChg chg="add mod">
          <ac:chgData name="Baptiste LEROY" userId="990a423c-7c74-4a2f-8f61-72a2f623c416" providerId="ADAL" clId="{571BFDFF-89BA-4161-8305-1E193D7A58D8}" dt="2025-09-24T08:41:03.586" v="689" actId="1076"/>
          <ac:picMkLst>
            <pc:docMk/>
            <pc:sldMk cId="4243772617" sldId="572"/>
            <ac:picMk id="2" creationId="{2997ECD6-5C13-A713-94A2-C741C26213E1}"/>
          </ac:picMkLst>
        </pc:picChg>
        <pc:picChg chg="add mod">
          <ac:chgData name="Baptiste LEROY" userId="990a423c-7c74-4a2f-8f61-72a2f623c416" providerId="ADAL" clId="{571BFDFF-89BA-4161-8305-1E193D7A58D8}" dt="2025-09-24T08:41:03.586" v="689" actId="1076"/>
          <ac:picMkLst>
            <pc:docMk/>
            <pc:sldMk cId="4243772617" sldId="572"/>
            <ac:picMk id="7" creationId="{D257E7A8-D929-422C-EE9D-E828841DCBA8}"/>
          </ac:picMkLst>
        </pc:picChg>
        <pc:picChg chg="add del mod">
          <ac:chgData name="Baptiste LEROY" userId="990a423c-7c74-4a2f-8f61-72a2f623c416" providerId="ADAL" clId="{571BFDFF-89BA-4161-8305-1E193D7A58D8}" dt="2025-09-24T08:41:33.959" v="693" actId="478"/>
          <ac:picMkLst>
            <pc:docMk/>
            <pc:sldMk cId="4243772617" sldId="572"/>
            <ac:picMk id="10" creationId="{B05122F6-5044-88C9-62CE-D677CFAE86C1}"/>
          </ac:picMkLst>
        </pc:picChg>
        <pc:picChg chg="add mod">
          <ac:chgData name="Baptiste LEROY" userId="990a423c-7c74-4a2f-8f61-72a2f623c416" providerId="ADAL" clId="{571BFDFF-89BA-4161-8305-1E193D7A58D8}" dt="2025-09-24T08:54:26.737" v="719" actId="1076"/>
          <ac:picMkLst>
            <pc:docMk/>
            <pc:sldMk cId="4243772617" sldId="572"/>
            <ac:picMk id="11" creationId="{12D4CC30-F28B-18E8-8A7E-7349E610B6C7}"/>
          </ac:picMkLst>
        </pc:picChg>
        <pc:picChg chg="add mod">
          <ac:chgData name="Baptiste LEROY" userId="990a423c-7c74-4a2f-8f61-72a2f623c416" providerId="ADAL" clId="{571BFDFF-89BA-4161-8305-1E193D7A58D8}" dt="2025-09-24T08:54:24.304" v="718" actId="1076"/>
          <ac:picMkLst>
            <pc:docMk/>
            <pc:sldMk cId="4243772617" sldId="572"/>
            <ac:picMk id="12" creationId="{BA802F1F-D712-760C-FE09-5CD66B8259E6}"/>
          </ac:picMkLst>
        </pc:picChg>
        <pc:picChg chg="add mod">
          <ac:chgData name="Baptiste LEROY" userId="990a423c-7c74-4a2f-8f61-72a2f623c416" providerId="ADAL" clId="{571BFDFF-89BA-4161-8305-1E193D7A58D8}" dt="2025-09-24T08:42:27.959" v="700" actId="1076"/>
          <ac:picMkLst>
            <pc:docMk/>
            <pc:sldMk cId="4243772617" sldId="572"/>
            <ac:picMk id="13" creationId="{6EE666A7-D50D-4BE8-05EB-17F60570F6CC}"/>
          </ac:picMkLst>
        </pc:picChg>
        <pc:picChg chg="add mod">
          <ac:chgData name="Baptiste LEROY" userId="990a423c-7c74-4a2f-8f61-72a2f623c416" providerId="ADAL" clId="{571BFDFF-89BA-4161-8305-1E193D7A58D8}" dt="2025-09-24T08:46:51.176" v="708" actId="1076"/>
          <ac:picMkLst>
            <pc:docMk/>
            <pc:sldMk cId="4243772617" sldId="572"/>
            <ac:picMk id="14" creationId="{DEDAD7F7-DCAB-9436-E334-91E9ECF52EDE}"/>
          </ac:picMkLst>
        </pc:picChg>
        <pc:picChg chg="add mod">
          <ac:chgData name="Baptiste LEROY" userId="990a423c-7c74-4a2f-8f61-72a2f623c416" providerId="ADAL" clId="{571BFDFF-89BA-4161-8305-1E193D7A58D8}" dt="2025-09-24T08:54:21.997" v="717" actId="1076"/>
          <ac:picMkLst>
            <pc:docMk/>
            <pc:sldMk cId="4243772617" sldId="572"/>
            <ac:picMk id="15" creationId="{28A160CD-2FF0-8580-F8AA-8A8B144447F8}"/>
          </ac:picMkLst>
        </pc:picChg>
        <pc:picChg chg="add mod">
          <ac:chgData name="Baptiste LEROY" userId="990a423c-7c74-4a2f-8f61-72a2f623c416" providerId="ADAL" clId="{571BFDFF-89BA-4161-8305-1E193D7A58D8}" dt="2025-09-24T09:41:52.412" v="903" actId="1076"/>
          <ac:picMkLst>
            <pc:docMk/>
            <pc:sldMk cId="4243772617" sldId="572"/>
            <ac:picMk id="17" creationId="{87B8A3E8-1CC9-6D3C-149C-BE52EAF88104}"/>
          </ac:picMkLst>
        </pc:picChg>
      </pc:sldChg>
      <pc:sldMasterChg chg="del delSldLayout">
        <pc:chgData name="Baptiste LEROY" userId="990a423c-7c74-4a2f-8f61-72a2f623c416" providerId="ADAL" clId="{571BFDFF-89BA-4161-8305-1E193D7A58D8}" dt="2025-09-24T09:42:54.367" v="904" actId="47"/>
        <pc:sldMasterMkLst>
          <pc:docMk/>
          <pc:sldMasterMk cId="1939428861" sldId="2147483648"/>
        </pc:sldMasterMkLst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1916306556" sldId="2147483649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1116739960" sldId="2147483650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301102183" sldId="2147483651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3242535079" sldId="2147483652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2199018760" sldId="2147483653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4135244413" sldId="2147483654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537654832" sldId="2147483655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1222159264" sldId="2147483656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1257816578" sldId="2147483657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571544261" sldId="2147483658"/>
          </pc:sldLayoutMkLst>
        </pc:sldLayoutChg>
        <pc:sldLayoutChg chg="del">
          <pc:chgData name="Baptiste LEROY" userId="990a423c-7c74-4a2f-8f61-72a2f623c416" providerId="ADAL" clId="{571BFDFF-89BA-4161-8305-1E193D7A58D8}" dt="2025-09-24T09:42:54.367" v="904" actId="47"/>
          <pc:sldLayoutMkLst>
            <pc:docMk/>
            <pc:sldMasterMk cId="1939428861" sldId="2147483648"/>
            <pc:sldLayoutMk cId="95073543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B9713-D870-4898-8C9D-6EFB24153DBD}" type="datetimeFigureOut">
              <a:rPr lang="fr-BE" smtClean="0"/>
              <a:t>26-09-25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81ACA-DBED-4E0F-9450-ED15AAE8731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543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7B6C8-82FA-EECF-E524-5C63C347F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FF7007-3D56-CA99-1635-68472E542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2E346FC-D875-6A6A-4AC7-4978AEC87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4C5A17-4B15-F002-29FB-9B2BC13AF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23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C5220-0E26-3045-B1F1-566D421B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54743C-E076-F352-C2E1-3EC88A175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20E72F-C8DB-7735-E5D9-66BFABAC9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5129C3-281D-8493-4AD7-F7D14B02C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49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C388-50AC-E8A4-8791-6AD799E9D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00FDF8-C074-8CDF-ADB0-7D0DFB5E6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A606D6-360F-7CD9-AF97-9BD9CD774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2F790-7E93-9234-47F2-C7FE9C77EE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9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AB432-7FB0-EA1D-0EB3-7E1CA2A93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B4AEC2-7861-3CBC-318C-242957560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631893-1568-6AB5-EF10-9C0E2D8A6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93F740-340C-07C3-14AC-337B18A50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976F-045B-081C-FCCF-D6B80FA83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4FD495F-3254-530D-2AC0-594F7426A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732D08-4BF2-2061-D0B7-CF37F7187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35DBAE-DCEE-D007-E82B-10ABBEE21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21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256A1-E80A-8F5B-2101-D3EEBFA7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54B763-2482-82FB-B259-D674276CB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CAAAF51-7549-0C55-EBED-258A8A171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5207A6-7EFE-51D1-7E8D-A2CD04EDE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261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2F166-5E19-6FED-CA84-6DC66C30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977AE4-4A2F-BF75-A797-E15A83D18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3E4ACE-81BC-1C11-9F78-BDDA59D84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91A883-B4CD-B6FC-C1DF-5F7782F97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32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0618E-8C02-EA06-3F95-E6D1045C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03B9FB-5539-E808-8E85-15DED6C8E7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7AED5F-EC2E-210A-5959-0376FFAF2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</a:t>
            </a:r>
            <a:r>
              <a:rPr lang="fr-FR" dirty="0" err="1"/>
              <a:t>fastest</a:t>
            </a:r>
            <a:r>
              <a:rPr lang="fr-FR" dirty="0"/>
              <a:t> and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genomic</a:t>
            </a:r>
            <a:r>
              <a:rPr lang="fr-FR" dirty="0"/>
              <a:t> engineering </a:t>
            </a:r>
            <a:r>
              <a:rPr lang="fr-FR" dirty="0" err="1"/>
              <a:t>is</a:t>
            </a:r>
            <a:r>
              <a:rPr lang="fr-FR" dirty="0"/>
              <a:t> a system </a:t>
            </a:r>
            <a:r>
              <a:rPr lang="fr-FR" dirty="0" err="1"/>
              <a:t>based</a:t>
            </a:r>
            <a:r>
              <a:rPr lang="fr-FR" dirty="0"/>
              <a:t> on the Streptococcus pyogenes Cas9 </a:t>
            </a:r>
            <a:r>
              <a:rPr lang="fr-FR" dirty="0" err="1"/>
              <a:t>endonuclease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CRISPR-Cas9 = </a:t>
            </a:r>
            <a:r>
              <a:rPr lang="fr-FR" dirty="0" err="1"/>
              <a:t>prokayotic</a:t>
            </a:r>
            <a:r>
              <a:rPr lang="fr-FR" dirty="0"/>
              <a:t> system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of single-</a:t>
            </a:r>
            <a:r>
              <a:rPr lang="fr-FR" dirty="0" err="1"/>
              <a:t>stranded</a:t>
            </a:r>
            <a:r>
              <a:rPr lang="fr-FR" dirty="0"/>
              <a:t> guide RNA </a:t>
            </a:r>
            <a:r>
              <a:rPr lang="fr-FR" dirty="0" err="1"/>
              <a:t>molecules</a:t>
            </a:r>
            <a:r>
              <a:rPr lang="fr-FR" dirty="0"/>
              <a:t> (sgRNA) </a:t>
            </a:r>
            <a:r>
              <a:rPr lang="fr-FR" dirty="0" err="1"/>
              <a:t>that</a:t>
            </a:r>
            <a:r>
              <a:rPr lang="fr-FR" dirty="0"/>
              <a:t> guides an </a:t>
            </a:r>
            <a:r>
              <a:rPr lang="fr-FR" dirty="0" err="1"/>
              <a:t>associated</a:t>
            </a:r>
            <a:r>
              <a:rPr lang="fr-FR" dirty="0"/>
              <a:t> Cas9 </a:t>
            </a:r>
            <a:r>
              <a:rPr lang="fr-FR" dirty="0" err="1"/>
              <a:t>endonuclease</a:t>
            </a:r>
            <a:r>
              <a:rPr lang="fr-FR" dirty="0"/>
              <a:t> to a </a:t>
            </a:r>
            <a:r>
              <a:rPr lang="fr-FR" dirty="0" err="1"/>
              <a:t>specific</a:t>
            </a:r>
            <a:r>
              <a:rPr lang="fr-FR" dirty="0"/>
              <a:t> DNA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b="1" dirty="0" err="1"/>
              <a:t>protospacer</a:t>
            </a:r>
            <a:r>
              <a:rPr lang="fr-FR" b="1" dirty="0"/>
              <a:t> !!!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sequence</a:t>
            </a:r>
            <a:r>
              <a:rPr lang="fr-FR" dirty="0"/>
              <a:t> recognition (</a:t>
            </a:r>
            <a:r>
              <a:rPr lang="fr-FR" dirty="0" err="1"/>
              <a:t>complementarity</a:t>
            </a:r>
            <a:r>
              <a:rPr lang="fr-FR" dirty="0"/>
              <a:t>).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835780-BE87-7CB0-63B4-73B6E49BF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C0351A-8692-9E4D-A91E-B5093183B4E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14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4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32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53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9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06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99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0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Friday, September 26,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90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September 26, 2025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‹N°›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9180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22.jpeg"/><Relationship Id="rId12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hydrozoaire&#10;&#10;Description générée automatiquement">
            <a:extLst>
              <a:ext uri="{FF2B5EF4-FFF2-40B4-BE49-F238E27FC236}">
                <a16:creationId xmlns:a16="http://schemas.microsoft.com/office/drawing/2014/main" id="{1404D6D4-CEAC-9720-37DD-67F737B70E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2000"/>
          </a:blip>
          <a:stretch>
            <a:fillRect/>
          </a:stretch>
        </p:blipFill>
        <p:spPr>
          <a:xfrm>
            <a:off x="1699887" y="525126"/>
            <a:ext cx="8460377" cy="5640251"/>
          </a:xfrm>
          <a:prstGeom prst="rect">
            <a:avLst/>
          </a:prstGeom>
        </p:spPr>
      </p:pic>
      <p:pic>
        <p:nvPicPr>
          <p:cNvPr id="29" name="Image 28" descr="Une image contenant Magenta, rose, Lilas, violette&#10;&#10;Description générée automatiquement">
            <a:extLst>
              <a:ext uri="{FF2B5EF4-FFF2-40B4-BE49-F238E27FC236}">
                <a16:creationId xmlns:a16="http://schemas.microsoft.com/office/drawing/2014/main" id="{02D4F3EE-D3EB-109D-3557-793D248EB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8013"/>
            <a:ext cx="12192000" cy="16432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314DAC0-7368-6F99-4E13-628BE306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2" y="4838374"/>
            <a:ext cx="7260031" cy="2383425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1800" b="1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Purple Futures: Culturing the next wave of biotech </a:t>
            </a:r>
            <a:r>
              <a:rPr lang="en-US" sz="1800" b="1" cap="none" spc="0" dirty="0" err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commercialisation</a:t>
            </a:r>
            <a:br>
              <a:rPr lang="en-US" sz="1800" b="1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b="1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n-US" sz="1800" b="1" cap="none" spc="0" baseline="300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1800" b="1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Workshop of PURPLEGAIN COST </a:t>
            </a:r>
            <a:r>
              <a:rPr lang="en-US" sz="1800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Action</a:t>
            </a:r>
            <a:br>
              <a:rPr lang="en-US" sz="1800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cap="none" spc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IMPERIAL COLLEGE LONDON, UK</a:t>
            </a:r>
            <a:endParaRPr lang="en-US" sz="1800" b="0" cap="none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F43AB1-982D-C3ED-DC52-CA329BF02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1" y="3512748"/>
            <a:ext cx="4971783" cy="16796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832229-490A-4AB3-CEF5-4225A4F38CCC}"/>
              </a:ext>
            </a:extLst>
          </p:cNvPr>
          <p:cNvSpPr txBox="1"/>
          <p:nvPr/>
        </p:nvSpPr>
        <p:spPr>
          <a:xfrm>
            <a:off x="678000" y="2611972"/>
            <a:ext cx="497178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From fundamental metabolism to PPB production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99B8B-3487-D410-65A4-3E854136884E}"/>
              </a:ext>
            </a:extLst>
          </p:cNvPr>
          <p:cNvSpPr/>
          <p:nvPr/>
        </p:nvSpPr>
        <p:spPr>
          <a:xfrm>
            <a:off x="8603620" y="6085878"/>
            <a:ext cx="3427815" cy="66355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D6A01-040B-96EB-167C-8D75163C2D15}"/>
              </a:ext>
            </a:extLst>
          </p:cNvPr>
          <p:cNvSpPr/>
          <p:nvPr/>
        </p:nvSpPr>
        <p:spPr>
          <a:xfrm>
            <a:off x="15501204" y="7660414"/>
            <a:ext cx="1459985" cy="51621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45B072-9CF5-C8E5-0040-812EA07909F1}"/>
              </a:ext>
            </a:extLst>
          </p:cNvPr>
          <p:cNvSpPr txBox="1"/>
          <p:nvPr/>
        </p:nvSpPr>
        <p:spPr>
          <a:xfrm>
            <a:off x="678000" y="3685147"/>
            <a:ext cx="4971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24th of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September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Baptiste Leroy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96989-FEA7-CAE0-7090-6DA22B3A70ED}"/>
              </a:ext>
            </a:extLst>
          </p:cNvPr>
          <p:cNvSpPr/>
          <p:nvPr/>
        </p:nvSpPr>
        <p:spPr>
          <a:xfrm>
            <a:off x="-6726" y="0"/>
            <a:ext cx="12198726" cy="1293962"/>
          </a:xfrm>
          <a:prstGeom prst="rect">
            <a:avLst/>
          </a:prstGeom>
          <a:solidFill>
            <a:srgbClr val="C74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4EF171-5C15-563C-F8B6-0337472841CE}"/>
              </a:ext>
            </a:extLst>
          </p:cNvPr>
          <p:cNvSpPr/>
          <p:nvPr/>
        </p:nvSpPr>
        <p:spPr>
          <a:xfrm>
            <a:off x="0" y="-11502"/>
            <a:ext cx="6153509" cy="1293962"/>
          </a:xfrm>
          <a:prstGeom prst="rect">
            <a:avLst/>
          </a:prstGeom>
          <a:solidFill>
            <a:srgbClr val="AF3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E460C0-A1F3-AF35-AC3E-38459115E5CC}"/>
              </a:ext>
            </a:extLst>
          </p:cNvPr>
          <p:cNvSpPr/>
          <p:nvPr/>
        </p:nvSpPr>
        <p:spPr>
          <a:xfrm>
            <a:off x="6038489" y="-4872"/>
            <a:ext cx="6153509" cy="678611"/>
          </a:xfrm>
          <a:prstGeom prst="rect">
            <a:avLst/>
          </a:prstGeom>
          <a:solidFill>
            <a:srgbClr val="AF3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BD85406-88EF-698F-0FA6-A0DB297C7F1D}"/>
              </a:ext>
            </a:extLst>
          </p:cNvPr>
          <p:cNvSpPr/>
          <p:nvPr/>
        </p:nvSpPr>
        <p:spPr>
          <a:xfrm rot="21365768">
            <a:off x="4674561" y="-68510"/>
            <a:ext cx="8472210" cy="1321525"/>
          </a:xfrm>
          <a:prstGeom prst="ellipse">
            <a:avLst/>
          </a:prstGeom>
          <a:solidFill>
            <a:srgbClr val="AF3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D8D7F07-F933-665F-0C7E-86B3BDDC655C}"/>
              </a:ext>
            </a:extLst>
          </p:cNvPr>
          <p:cNvSpPr/>
          <p:nvPr/>
        </p:nvSpPr>
        <p:spPr>
          <a:xfrm rot="20915245">
            <a:off x="4900121" y="-326330"/>
            <a:ext cx="8472210" cy="1321525"/>
          </a:xfrm>
          <a:prstGeom prst="ellipse">
            <a:avLst/>
          </a:prstGeom>
          <a:solidFill>
            <a:srgbClr val="922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F95A3D-575E-E6B9-9B29-9835A8D2AEFB}"/>
              </a:ext>
            </a:extLst>
          </p:cNvPr>
          <p:cNvSpPr/>
          <p:nvPr/>
        </p:nvSpPr>
        <p:spPr>
          <a:xfrm>
            <a:off x="-4776" y="-20410"/>
            <a:ext cx="7527010" cy="835164"/>
          </a:xfrm>
          <a:prstGeom prst="rect">
            <a:avLst/>
          </a:prstGeom>
          <a:solidFill>
            <a:srgbClr val="922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EC03C9-D37B-9905-F23A-7E460AFC6018}"/>
              </a:ext>
            </a:extLst>
          </p:cNvPr>
          <p:cNvSpPr/>
          <p:nvPr/>
        </p:nvSpPr>
        <p:spPr>
          <a:xfrm>
            <a:off x="-3801" y="459678"/>
            <a:ext cx="7255720" cy="835164"/>
          </a:xfrm>
          <a:prstGeom prst="rect">
            <a:avLst/>
          </a:prstGeom>
          <a:solidFill>
            <a:srgbClr val="922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BDB70F-F50C-D6D4-B145-FC5A9725668D}"/>
              </a:ext>
            </a:extLst>
          </p:cNvPr>
          <p:cNvSpPr/>
          <p:nvPr/>
        </p:nvSpPr>
        <p:spPr>
          <a:xfrm flipV="1">
            <a:off x="0" y="1286494"/>
            <a:ext cx="12353026" cy="21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7" name="Image 3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3BEA92C-B4BE-3B3A-B259-1225293A5E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6339" y="6117670"/>
            <a:ext cx="1599013" cy="599974"/>
          </a:xfrm>
          <a:prstGeom prst="rect">
            <a:avLst/>
          </a:prstGeom>
        </p:spPr>
      </p:pic>
      <p:pic>
        <p:nvPicPr>
          <p:cNvPr id="38" name="Image 37" descr="Une image contenant logo&#10;&#10;Description générée automatiquement">
            <a:extLst>
              <a:ext uri="{FF2B5EF4-FFF2-40B4-BE49-F238E27FC236}">
                <a16:creationId xmlns:a16="http://schemas.microsoft.com/office/drawing/2014/main" id="{4202FD08-1FFB-9EF0-4087-9766BBD8B1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3621" y="6093562"/>
            <a:ext cx="1740713" cy="624082"/>
          </a:xfrm>
          <a:prstGeom prst="rect">
            <a:avLst/>
          </a:prstGeom>
        </p:spPr>
      </p:pic>
      <p:pic>
        <p:nvPicPr>
          <p:cNvPr id="3" name="Image 2" descr="Une image contenant Graphique, graphisme, Caractère coloré, violette&#10;&#10;Description générée automatiquement">
            <a:extLst>
              <a:ext uri="{FF2B5EF4-FFF2-40B4-BE49-F238E27FC236}">
                <a16:creationId xmlns:a16="http://schemas.microsoft.com/office/drawing/2014/main" id="{AD50EDF1-FA86-4282-91B9-9EBCD81DB1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8191"/>
          <a:stretch/>
        </p:blipFill>
        <p:spPr>
          <a:xfrm>
            <a:off x="10750216" y="109955"/>
            <a:ext cx="1317962" cy="105022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A9AF940-DF2F-8AAB-9AE9-B290407A5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64" y="5113285"/>
            <a:ext cx="2031734" cy="10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1C0F-F820-E643-7B66-9272D1410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027A7F-1AF7-ACDE-A287-DD641F87C938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9D0A4CB-C747-3CDE-ED7E-355F9E02694B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0E8BA62-D35E-1607-F5A6-4A953B625979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42640C1E-9A02-9926-24D5-753151701425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b="1" dirty="0"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E6D0BD9-92A0-C3FF-43F7-5D968B542DFF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9AFCB875-8FE4-B691-1F6A-B0644732F003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66AF5C4-8CDE-C654-C686-76B10503B1F5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575A19-1B2F-D0F0-7FBE-C92C3615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9834" y="26001"/>
            <a:ext cx="760221" cy="7127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E257B7-3E1C-307D-77C2-B94D90066858}"/>
              </a:ext>
            </a:extLst>
          </p:cNvPr>
          <p:cNvSpPr txBox="1"/>
          <p:nvPr/>
        </p:nvSpPr>
        <p:spPr>
          <a:xfrm>
            <a:off x="4413099" y="2082586"/>
            <a:ext cx="850895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srgbClr val="000000"/>
                </a:solidFill>
                <a:latin typeface="Avenir Next LT Pro"/>
              </a:rPr>
              <a:t>Thank you!</a:t>
            </a:r>
            <a:endParaRPr kumimoji="0" lang="fr-FR" sz="4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97ECD6-5C13-A713-94A2-C741C262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649" y="4094999"/>
            <a:ext cx="2857500" cy="1114425"/>
          </a:xfrm>
          <a:prstGeom prst="rect">
            <a:avLst/>
          </a:prstGeom>
        </p:spPr>
      </p:pic>
      <p:pic>
        <p:nvPicPr>
          <p:cNvPr id="7" name="Image 6" descr="Une image contenant capture d’écran, Police, Bleu électrique, Bleu Majorelle&#10;&#10;Le contenu généré par l’IA peut être incorrect.">
            <a:extLst>
              <a:ext uri="{FF2B5EF4-FFF2-40B4-BE49-F238E27FC236}">
                <a16:creationId xmlns:a16="http://schemas.microsoft.com/office/drawing/2014/main" id="{D257E7A8-D929-422C-EE9D-E828841DC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65" y="5619818"/>
            <a:ext cx="3124971" cy="6953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5122F6-5044-88C9-62CE-D677CFAE8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076" y="5522354"/>
            <a:ext cx="2503483" cy="792770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12D4CC30-F28B-18E8-8A7E-7349E610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74" y="4207666"/>
            <a:ext cx="18192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BA802F1F-D712-760C-FE09-5CD66B82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37" y="4278256"/>
            <a:ext cx="2368337" cy="8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E666A7-D50D-4BE8-05EB-17F60570F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209" y="5324904"/>
            <a:ext cx="1999661" cy="1060796"/>
          </a:xfrm>
          <a:prstGeom prst="rect">
            <a:avLst/>
          </a:prstGeom>
        </p:spPr>
      </p:pic>
      <p:pic>
        <p:nvPicPr>
          <p:cNvPr id="14" name="Image 13" descr="Une image contenant Graphique, graphisme, Caractère coloré, violette&#10;&#10;Description générée automatiquement">
            <a:extLst>
              <a:ext uri="{FF2B5EF4-FFF2-40B4-BE49-F238E27FC236}">
                <a16:creationId xmlns:a16="http://schemas.microsoft.com/office/drawing/2014/main" id="{DEDAD7F7-DCAB-9436-E334-91E9ECF52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6" r="8191"/>
          <a:stretch/>
        </p:blipFill>
        <p:spPr>
          <a:xfrm>
            <a:off x="794123" y="5273191"/>
            <a:ext cx="1317962" cy="105022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A160CD-2FF0-8580-F8AA-8A8B144447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719" y="4269984"/>
            <a:ext cx="1621802" cy="84255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3AF389C-CA81-74B4-DFD4-C5ED2A45868C}"/>
              </a:ext>
            </a:extLst>
          </p:cNvPr>
          <p:cNvSpPr txBox="1"/>
          <p:nvPr/>
        </p:nvSpPr>
        <p:spPr>
          <a:xfrm>
            <a:off x="230924" y="1051534"/>
            <a:ext cx="4674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Guillaume </a:t>
            </a:r>
            <a:r>
              <a:rPr lang="en-GB" sz="1600" dirty="0" err="1">
                <a:solidFill>
                  <a:prstClr val="black"/>
                </a:solidFill>
                <a:latin typeface="Trebuchet MS" panose="020B0603020202020204" pitchFamily="34" charset="0"/>
              </a:rPr>
              <a:t>Bayon-Vicente</a:t>
            </a:r>
            <a:endParaRPr lang="en-GB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Laura </a:t>
            </a:r>
            <a:r>
              <a:rPr lang="en-GB" sz="1600" dirty="0" err="1">
                <a:solidFill>
                  <a:prstClr val="black"/>
                </a:solidFill>
                <a:latin typeface="Trebuchet MS" panose="020B0603020202020204" pitchFamily="34" charset="0"/>
              </a:rPr>
              <a:t>Toubeau</a:t>
            </a:r>
            <a:endParaRPr lang="en-GB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Manon Gilson</a:t>
            </a: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Vittorio Olivieri</a:t>
            </a: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Simone Krings</a:t>
            </a: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Abdessalem </a:t>
            </a:r>
            <a:r>
              <a:rPr lang="en-GB" sz="1600" dirty="0" err="1">
                <a:solidFill>
                  <a:prstClr val="black"/>
                </a:solidFill>
                <a:latin typeface="Trebuchet MS" panose="020B0603020202020204" pitchFamily="34" charset="0"/>
              </a:rPr>
              <a:t>Agoudjil</a:t>
            </a:r>
            <a:endParaRPr lang="en-GB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r>
              <a:rPr lang="en-GB" sz="1600" dirty="0">
                <a:solidFill>
                  <a:prstClr val="black"/>
                </a:solidFill>
                <a:latin typeface="Trebuchet MS" panose="020B0603020202020204" pitchFamily="34" charset="0"/>
              </a:rPr>
              <a:t>Ruddy </a:t>
            </a:r>
            <a:r>
              <a:rPr lang="en-GB" sz="1600" dirty="0" err="1">
                <a:solidFill>
                  <a:prstClr val="black"/>
                </a:solidFill>
                <a:latin typeface="Trebuchet MS" panose="020B0603020202020204" pitchFamily="34" charset="0"/>
              </a:rPr>
              <a:t>Wattiez</a:t>
            </a:r>
            <a:endParaRPr lang="en-GB" sz="16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17" name="Image 16" descr="Une image contenant Visage humain, personne, habits, arbre&#10;&#10;Description générée automatiquement">
            <a:extLst>
              <a:ext uri="{FF2B5EF4-FFF2-40B4-BE49-F238E27FC236}">
                <a16:creationId xmlns:a16="http://schemas.microsoft.com/office/drawing/2014/main" id="{87B8A3E8-1CC9-6D3C-149C-BE52EAF881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70" y="831995"/>
            <a:ext cx="3524000" cy="26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64EA7-5617-2A9A-9573-26F217F8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B5A6DF-95FE-9577-56E8-79AFC08BC894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5F20590-DBC2-055B-F84E-A81B1088F174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6A7E20B-48D6-8C4B-D438-7B713A9A4BC0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8C3A3BB-08F2-C947-948D-AF3DAFA355B8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2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BE45E058-DE8A-A2FA-C595-75E2A0A95226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1816DD0-9CCB-2CED-BCD4-F01002E4D213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2EFCB5C-C628-8DF4-208F-1FBAAAD6287A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51B4FC-F5A7-E015-125B-3A472F2C4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159" y="37593"/>
            <a:ext cx="1012032" cy="687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9331A3B-917E-5F51-E3D0-C7BC15F0E2B8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Study of the fundamental aspect of PPB metabolism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E3915B-CD16-B151-3FCF-816A48236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7" y="1219650"/>
            <a:ext cx="9933202" cy="50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0FB234-AB60-97B4-75C8-CF65598BC058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5562BA-6CBE-6361-1589-71899B6EEAC5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B78F0751-A6AF-5515-C656-A657D3403CE9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931E24D0-996C-4EF7-4325-FDF6556E0FE6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3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6F34809-1423-BAC6-6C16-956A6B9FDB9B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C9F13A30-5DB3-A172-CA25-E821116CA677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C2B9194-966A-CF01-A861-B39D6F1FC111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D7B77F-6779-BA57-BCF6-D0E8AB5D5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159" y="37593"/>
            <a:ext cx="1012032" cy="687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ABF43D8-8524-4583-EF30-8212AF96CFA9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Study of the fundamental aspect of PPB metabolism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BFDFC5-2C8A-F88C-8164-FB1F2B92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402" y="1021748"/>
            <a:ext cx="8761347" cy="56076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2DBB1F9-4484-5E76-B8DA-A7F612BFE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736" y="4377474"/>
            <a:ext cx="1456439" cy="19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DF6FF-B7FF-884A-42C7-F1BFE042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F91D16-ACEB-F21E-DB51-862B5023464B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3067B41-96E8-270D-70B4-807B653E2BF5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3D73707B-A9F9-2C35-5641-729B1338365D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D638A43-09DD-8E71-131D-C7BC657EDC0A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4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D03D8BA7-6F41-52C7-C949-ACEE2436D2EA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7EBBE135-D94E-035D-E302-F74213EE0631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56946E-65F1-3443-7C20-31EBC5A9DA10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F442892-9A70-86D3-11BC-4ACAD683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159" y="37593"/>
            <a:ext cx="1012032" cy="687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DA5F5FB-CCE4-7EB1-E76C-1BAFF6F92F39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PROTEBoost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project : impact for the society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33075FF-625E-7DFA-984D-659991ED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123" y="1277272"/>
            <a:ext cx="7751857" cy="415278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C2F9D2-F3CC-75C0-6600-053FA7727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992" y="5834351"/>
            <a:ext cx="1414395" cy="798645"/>
          </a:xfrm>
          <a:prstGeom prst="rect">
            <a:avLst/>
          </a:prstGeom>
        </p:spPr>
      </p:pic>
      <p:pic>
        <p:nvPicPr>
          <p:cNvPr id="1026" name="Picture 2" descr="Une image contenant Police, Graphique, texte, capture d’écran&#10;&#10;Description générée automatiquement">
            <a:extLst>
              <a:ext uri="{FF2B5EF4-FFF2-40B4-BE49-F238E27FC236}">
                <a16:creationId xmlns:a16="http://schemas.microsoft.com/office/drawing/2014/main" id="{2623CC07-EC23-11C0-A981-25756366E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8" t="18183" r="19937" b="22859"/>
          <a:stretch>
            <a:fillRect/>
          </a:stretch>
        </p:blipFill>
        <p:spPr bwMode="auto">
          <a:xfrm>
            <a:off x="139433" y="1060043"/>
            <a:ext cx="2002587" cy="10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Graphique, Police, conception, logo&#10;&#10;Description générée automatiquement">
            <a:extLst>
              <a:ext uri="{FF2B5EF4-FFF2-40B4-BE49-F238E27FC236}">
                <a16:creationId xmlns:a16="http://schemas.microsoft.com/office/drawing/2014/main" id="{A83C1D08-C833-3115-4189-93AC4B50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0227" y="3300027"/>
            <a:ext cx="2320916" cy="13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DD0741F-5187-469D-2E0E-0D593B21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065" y="1015080"/>
            <a:ext cx="1364322" cy="47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e image contenant Graphique, Caractère coloré, graphisme, capture d’écran&#10;&#10;Description générée automatiquement">
            <a:extLst>
              <a:ext uri="{FF2B5EF4-FFF2-40B4-BE49-F238E27FC236}">
                <a16:creationId xmlns:a16="http://schemas.microsoft.com/office/drawing/2014/main" id="{AB4D2884-F7FB-82B3-BA9F-CE69220F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32" y="1671623"/>
            <a:ext cx="1866355" cy="90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53E64E73-2C94-0BA1-6F65-F9857CB9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941" y="2762752"/>
            <a:ext cx="1184446" cy="7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73CEFF7-FAC6-7955-A5EB-F43FD664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371" y="4311762"/>
            <a:ext cx="1704016" cy="5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EDAD4D0D-185E-72C6-500C-ACF6A457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121" y="5027253"/>
            <a:ext cx="1131266" cy="6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6AC2A21-CA4D-8A18-CD07-FC625750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706" y="3697627"/>
            <a:ext cx="1841498" cy="4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D587EAC-CA8B-E7FA-C56E-98556BCD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143" y="5598979"/>
            <a:ext cx="18192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0D312C-96D3-1CD2-E81C-0A6D53358D33}"/>
              </a:ext>
            </a:extLst>
          </p:cNvPr>
          <p:cNvSpPr txBox="1"/>
          <p:nvPr/>
        </p:nvSpPr>
        <p:spPr>
          <a:xfrm>
            <a:off x="2756543" y="5834351"/>
            <a:ext cx="7843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GB" sz="2800" b="1" kern="0" dirty="0">
                <a:solidFill>
                  <a:srgbClr val="38706B"/>
                </a:solidFill>
                <a:latin typeface="Montserrat" panose="020B0604020202020204" charset="0"/>
                <a:cs typeface="Arial" panose="020B0604020202020204"/>
                <a:sym typeface="Arial" panose="020B0604020202020204"/>
              </a:rPr>
              <a:t>Website : </a:t>
            </a:r>
            <a:r>
              <a:rPr lang="en-GB" sz="2800" kern="0" dirty="0">
                <a:solidFill>
                  <a:srgbClr val="38706B"/>
                </a:solidFill>
                <a:latin typeface="Montserrat" panose="020B0604020202020204" charset="0"/>
                <a:cs typeface="Arial" panose="020B0604020202020204"/>
                <a:sym typeface="Arial" panose="020B0604020202020204"/>
              </a:rPr>
              <a:t>www.foodwal.be</a:t>
            </a: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endParaRPr lang="en-GB" sz="2800" b="1" kern="0" dirty="0">
              <a:solidFill>
                <a:srgbClr val="38706B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38" name="Picture 14" descr="Une image contenant capture d’écran, Graphique, motif, carré&#10;&#10;Description générée automatiquement">
            <a:extLst>
              <a:ext uri="{FF2B5EF4-FFF2-40B4-BE49-F238E27FC236}">
                <a16:creationId xmlns:a16="http://schemas.microsoft.com/office/drawing/2014/main" id="{129408C0-1BBB-DCD7-A4CF-EA3CA9ECB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1" y="4442860"/>
            <a:ext cx="1364322" cy="15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4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61542-B5FD-8F04-F461-171DA77F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45928D-2361-1E1C-39D0-63FF21F6ADE1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DE31751-8D8A-03D3-3486-B443FEF2C28D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6FD3AAF-7659-166A-520C-8EB21D7B33A4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82B6D461-B57C-10CC-F3C8-F95636A7ECA6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lang="fr-FR" sz="2800" b="1" noProof="0" dirty="0"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/>
              </a:rPr>
              <a:t>5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514BA76E-58C7-7993-57E9-D6028251A2B5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37427F98-69E2-0298-7FC3-CC526B382665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3654197A-9D55-3B65-0DF5-02BFB52F4270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13EE23-88E4-18AB-180D-1C7B188C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159" y="37593"/>
            <a:ext cx="1012032" cy="687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5486BA-8A3E-5AA0-565C-24265ED065C5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PPB metabolism for improved productivity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8E44E5-C0BD-B7C0-09E1-BE45DAE03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7" y="1155363"/>
            <a:ext cx="5908042" cy="4792080"/>
          </a:xfrm>
          <a:prstGeom prst="rect">
            <a:avLst/>
          </a:prstGeom>
        </p:spPr>
      </p:pic>
      <p:pic>
        <p:nvPicPr>
          <p:cNvPr id="7" name="Image 6" descr="Une image contenant texte, capture d’écran, Police, graphisme&#10;&#10;Le contenu généré par l’IA peut être incorrect.">
            <a:extLst>
              <a:ext uri="{FF2B5EF4-FFF2-40B4-BE49-F238E27FC236}">
                <a16:creationId xmlns:a16="http://schemas.microsoft.com/office/drawing/2014/main" id="{01835A18-9270-2EE6-5E6C-2EA6D2BDF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72" y="2448628"/>
            <a:ext cx="4628779" cy="36999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13F22F-E223-17E9-0EF2-D59556F48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085" y="4412440"/>
            <a:ext cx="1272232" cy="7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45967-25BB-8BDA-A9F9-304B2C12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BA6F57-11F1-0C14-415F-9268BF701653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46F2FB9-7484-16F9-6E8F-0B8F42D1D6C4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E51D9343-77E8-AACB-DE4E-7E1E6A7137A4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A17D66E4-BA7A-A8B3-0AD9-C2F28BF21FBF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lang="fr-FR" sz="2800" b="1" noProof="0" dirty="0"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/>
              </a:rPr>
              <a:t>6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703FE886-4894-44F7-83E3-9B18019EDB57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FEA898B-5102-E851-86D9-1E62EF587525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BE2F64-A732-CDC4-CC0E-AA7877737F54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92097C-737A-3207-86E1-392B340585C9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0000"/>
                </a:solidFill>
                <a:latin typeface="Avenir Next LT Pro"/>
              </a:rPr>
              <a:t>Feasability</a:t>
            </a:r>
            <a:r>
              <a:rPr lang="en-US" sz="2400" b="1" dirty="0">
                <a:solidFill>
                  <a:srgbClr val="000000"/>
                </a:solidFill>
                <a:latin typeface="Avenir Next LT Pro"/>
              </a:rPr>
              <a:t> at larger scale?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4A606C-3D6A-65D2-418B-ECC5C3D1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81" b="9448"/>
          <a:stretch>
            <a:fillRect/>
          </a:stretch>
        </p:blipFill>
        <p:spPr>
          <a:xfrm flipH="1">
            <a:off x="11240918" y="1"/>
            <a:ext cx="676965" cy="71188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ABB001C-632C-5493-E6C0-7C283F679EFA}"/>
              </a:ext>
            </a:extLst>
          </p:cNvPr>
          <p:cNvGrpSpPr/>
          <p:nvPr/>
        </p:nvGrpSpPr>
        <p:grpSpPr>
          <a:xfrm>
            <a:off x="300707" y="1324905"/>
            <a:ext cx="6158681" cy="1968672"/>
            <a:chOff x="300707" y="1324905"/>
            <a:chExt cx="6158681" cy="196867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1C5AB2A-908E-B502-052A-F35C461C9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5645" y="1379267"/>
              <a:ext cx="2383743" cy="191431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BFBA9DA-D954-C5F7-B497-52A724C7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206" t="7691" r="45265" b="63757"/>
            <a:stretch>
              <a:fillRect/>
            </a:stretch>
          </p:blipFill>
          <p:spPr>
            <a:xfrm>
              <a:off x="300707" y="1324905"/>
              <a:ext cx="2338165" cy="1436037"/>
            </a:xfrm>
            <a:prstGeom prst="rect">
              <a:avLst/>
            </a:prstGeom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2F316506-AED3-9942-496B-DF8C69A1AB4F}"/>
                </a:ext>
              </a:extLst>
            </p:cNvPr>
            <p:cNvCxnSpPr>
              <a:cxnSpLocks/>
            </p:cNvCxnSpPr>
            <p:nvPr/>
          </p:nvCxnSpPr>
          <p:spPr>
            <a:xfrm>
              <a:off x="2798432" y="2101274"/>
              <a:ext cx="98190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D5B05FD-061F-0FA3-5844-25260636E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51" y="2850790"/>
            <a:ext cx="6430895" cy="3623809"/>
          </a:xfrm>
          <a:prstGeom prst="rect">
            <a:avLst/>
          </a:prstGeom>
        </p:spPr>
      </p:pic>
      <p:pic>
        <p:nvPicPr>
          <p:cNvPr id="15" name="Image 14" descr="Une image contenant intérieur, mur, pièce, évier&#10;&#10;Le contenu généré par l’IA peut être incorrect.">
            <a:extLst>
              <a:ext uri="{FF2B5EF4-FFF2-40B4-BE49-F238E27FC236}">
                <a16:creationId xmlns:a16="http://schemas.microsoft.com/office/drawing/2014/main" id="{3BF0C190-DF94-B240-C8DA-08F9D6F0C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 r="2" b="940"/>
          <a:stretch/>
        </p:blipFill>
        <p:spPr>
          <a:xfrm>
            <a:off x="6690955" y="2680358"/>
            <a:ext cx="8592515" cy="5447236"/>
          </a:xfrm>
          <a:prstGeom prst="rect">
            <a:avLst/>
          </a:prstGeom>
        </p:spPr>
      </p:pic>
      <p:pic>
        <p:nvPicPr>
          <p:cNvPr id="16" name="Image 15" descr="Une image contenant gâteau d’anniversaire, gâteau, vaisselle, table&#10;&#10;Le contenu généré par l’IA peut être incorrect.">
            <a:extLst>
              <a:ext uri="{FF2B5EF4-FFF2-40B4-BE49-F238E27FC236}">
                <a16:creationId xmlns:a16="http://schemas.microsoft.com/office/drawing/2014/main" id="{672FD056-966A-E490-066D-66E9B0509C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4907" b="3"/>
          <a:stretch/>
        </p:blipFill>
        <p:spPr>
          <a:xfrm>
            <a:off x="8328606" y="934750"/>
            <a:ext cx="3863392" cy="2653792"/>
          </a:xfrm>
          <a:prstGeom prst="rect">
            <a:avLst/>
          </a:prstGeom>
        </p:spPr>
      </p:pic>
      <p:pic>
        <p:nvPicPr>
          <p:cNvPr id="19" name="Image 18" descr="Une image contenant intérieur, machine, Appareils électroniques, mur&#10;&#10;Le contenu généré par l’IA peut être incorrect.">
            <a:extLst>
              <a:ext uri="{FF2B5EF4-FFF2-40B4-BE49-F238E27FC236}">
                <a16:creationId xmlns:a16="http://schemas.microsoft.com/office/drawing/2014/main" id="{C778D658-9258-B5CC-D2B2-0B3694C42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b="25906"/>
          <a:stretch>
            <a:fillRect/>
          </a:stretch>
        </p:blipFill>
        <p:spPr>
          <a:xfrm>
            <a:off x="6617638" y="3233137"/>
            <a:ext cx="9144000" cy="42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0445-19FA-7BEB-B00D-1E1422FA9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25CEEF-2ACB-113A-076C-6D51E93CFE78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551ADD8-A619-F74A-AF2F-A57F05E69C04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DE525DB4-0798-9BDA-89AD-C35D43A8B2F4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1CFCD512-48C2-0EC6-549B-DF325BE7D621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7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8E966B15-78BA-CE98-6C30-6DAD6EAC58EF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F517AF00-B4DA-2BC2-93CF-A5028AC71617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4DD7BBC-6073-6112-4E00-79C86D040666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392232-5F3E-E8BB-C6BC-81589324CCA6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venir Next LT Pro"/>
              </a:rPr>
              <a:t>Purple4Life project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81AF8-3A98-0CFE-F63A-95A1037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581" b="9448"/>
          <a:stretch>
            <a:fillRect/>
          </a:stretch>
        </p:blipFill>
        <p:spPr>
          <a:xfrm flipH="1">
            <a:off x="11240918" y="1"/>
            <a:ext cx="676965" cy="71188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890AC04-7E78-D3AC-2D7B-75DC050F9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33" y="711883"/>
            <a:ext cx="8492464" cy="59502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0288E7-5F1E-DD5F-C925-B0203426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59" y="869402"/>
            <a:ext cx="2857500" cy="1114425"/>
          </a:xfrm>
          <a:prstGeom prst="rect">
            <a:avLst/>
          </a:prstGeom>
        </p:spPr>
      </p:pic>
      <p:pic>
        <p:nvPicPr>
          <p:cNvPr id="12" name="Image 11" descr="Une image contenant capture d’écran, Police, Bleu électrique, Bleu Majorelle&#10;&#10;Le contenu généré par l’IA peut être incorrect.">
            <a:extLst>
              <a:ext uri="{FF2B5EF4-FFF2-40B4-BE49-F238E27FC236}">
                <a16:creationId xmlns:a16="http://schemas.microsoft.com/office/drawing/2014/main" id="{A232E76B-7135-FAFE-AB73-82CF04D92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9" y="2127810"/>
            <a:ext cx="3124971" cy="695306"/>
          </a:xfrm>
          <a:prstGeom prst="rect">
            <a:avLst/>
          </a:prstGeom>
        </p:spPr>
      </p:pic>
      <p:pic>
        <p:nvPicPr>
          <p:cNvPr id="18" name="Image 17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71E34DDD-4214-96B8-49B0-A28EF632D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25" y="2779596"/>
            <a:ext cx="3124971" cy="310097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4C527C5-A475-298E-011F-4289B5237102}"/>
              </a:ext>
            </a:extLst>
          </p:cNvPr>
          <p:cNvSpPr txBox="1"/>
          <p:nvPr/>
        </p:nvSpPr>
        <p:spPr>
          <a:xfrm>
            <a:off x="-2177564" y="5981629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www.purple4life.eu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FE63E-875A-5FA2-880B-2BFC2F44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990F22-42E8-9DE1-2F2D-E811524209AB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006218E-23EC-BFDB-444C-A717BBDBFDEF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CBEA5AB5-A09B-B97E-0226-F4D952E37A46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B270081-DCE2-3C22-51D5-EDF3CDA911DF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lang="fr-FR" sz="2800" b="1" noProof="0" dirty="0"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/>
              </a:rPr>
              <a:t>8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4C775A1C-5158-B823-D39D-B32E3BAB646E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E50DDA0-4FE3-CFB7-15EE-18A7C9F5F182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FACF340-F0AB-5DA6-ACC6-BE41C10818DC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3CBE35-957F-C6A8-27AC-3ACE5887BC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9834" y="26001"/>
            <a:ext cx="760221" cy="712707"/>
          </a:xfrm>
          <a:prstGeom prst="rect">
            <a:avLst/>
          </a:prstGeom>
        </p:spPr>
      </p:pic>
      <p:pic>
        <p:nvPicPr>
          <p:cNvPr id="7" name="Image 6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EA0C4021-2B76-CF42-7D89-9E6C9A039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/>
          <a:stretch>
            <a:fillRect/>
          </a:stretch>
        </p:blipFill>
        <p:spPr>
          <a:xfrm>
            <a:off x="126472" y="1862010"/>
            <a:ext cx="5790555" cy="16893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4F75A5C-B423-1419-B8E6-AA74AC018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307" y="1783314"/>
            <a:ext cx="7106692" cy="46409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66A8F0-39C2-8AEE-CBCF-F346BFD042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837" t="30930" r="23837" b="25310"/>
          <a:stretch>
            <a:fillRect/>
          </a:stretch>
        </p:blipFill>
        <p:spPr>
          <a:xfrm>
            <a:off x="3699122" y="227835"/>
            <a:ext cx="3704298" cy="17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CBEF8-B7B3-B1C5-0ED5-3D7971C64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E4051A-0DAA-A37D-6B9C-4F9AD20471A9}"/>
              </a:ext>
            </a:extLst>
          </p:cNvPr>
          <p:cNvSpPr/>
          <p:nvPr/>
        </p:nvSpPr>
        <p:spPr>
          <a:xfrm>
            <a:off x="-1" y="6374675"/>
            <a:ext cx="12192000" cy="509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3DD1FEFC-EC74-8B86-A50E-6F94E3015507}"/>
              </a:ext>
            </a:extLst>
          </p:cNvPr>
          <p:cNvCxnSpPr/>
          <p:nvPr/>
        </p:nvCxnSpPr>
        <p:spPr>
          <a:xfrm>
            <a:off x="0" y="550333"/>
            <a:ext cx="1075267" cy="0"/>
          </a:xfrm>
          <a:prstGeom prst="line">
            <a:avLst/>
          </a:prstGeom>
          <a:ln w="28575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2DA3093-2A29-2E4E-806E-264A3DCDA7A3}"/>
              </a:ext>
            </a:extLst>
          </p:cNvPr>
          <p:cNvSpPr/>
          <p:nvPr/>
        </p:nvSpPr>
        <p:spPr>
          <a:xfrm>
            <a:off x="1075267" y="461433"/>
            <a:ext cx="169330" cy="177800"/>
          </a:xfrm>
          <a:prstGeom prst="ellipse">
            <a:avLst/>
          </a:prstGeom>
          <a:noFill/>
          <a:ln w="38100">
            <a:solidFill>
              <a:srgbClr val="C22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B8A0077F-D27E-3629-1262-E8BC39B315B2}"/>
              </a:ext>
            </a:extLst>
          </p:cNvPr>
          <p:cNvSpPr txBox="1"/>
          <p:nvPr/>
        </p:nvSpPr>
        <p:spPr>
          <a:xfrm>
            <a:off x="-7186" y="6385700"/>
            <a:ext cx="119084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DF0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0</a:t>
            </a:r>
            <a:r>
              <a:rPr lang="fr-FR" sz="2800" b="1" noProof="0" dirty="0">
                <a:solidFill>
                  <a:srgbClr val="C22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/>
              </a:rPr>
              <a:t>9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C22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3A240838-A99D-6E81-6463-C5C535F0C0C9}"/>
              </a:ext>
            </a:extLst>
          </p:cNvPr>
          <p:cNvCxnSpPr/>
          <p:nvPr/>
        </p:nvCxnSpPr>
        <p:spPr>
          <a:xfrm>
            <a:off x="569076" y="6654216"/>
            <a:ext cx="11412000" cy="0"/>
          </a:xfrm>
          <a:prstGeom prst="line">
            <a:avLst/>
          </a:prstGeom>
          <a:ln w="12700">
            <a:solidFill>
              <a:srgbClr val="C22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59AB3E8-8BC1-A50F-C6B2-6BF60F3FC807}"/>
              </a:ext>
            </a:extLst>
          </p:cNvPr>
          <p:cNvSpPr/>
          <p:nvPr/>
        </p:nvSpPr>
        <p:spPr>
          <a:xfrm>
            <a:off x="-7186" y="-50800"/>
            <a:ext cx="12232686" cy="26327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ACA9FD8-F936-5AA9-FC7A-C7A3FF19CC8D}"/>
              </a:ext>
            </a:extLst>
          </p:cNvPr>
          <p:cNvSpPr/>
          <p:nvPr/>
        </p:nvSpPr>
        <p:spPr>
          <a:xfrm>
            <a:off x="10928350" y="-66156"/>
            <a:ext cx="1263650" cy="821289"/>
          </a:xfrm>
          <a:prstGeom prst="rect">
            <a:avLst/>
          </a:prstGeom>
          <a:solidFill>
            <a:srgbClr val="751DC7"/>
          </a:solidFill>
          <a:ln>
            <a:solidFill>
              <a:srgbClr val="751D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F68FBC0-D274-EB16-286A-5E2ECEA4562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9834" y="26001"/>
            <a:ext cx="760221" cy="7127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A6E79C-3674-0923-AAC2-BFD627B842A0}"/>
              </a:ext>
            </a:extLst>
          </p:cNvPr>
          <p:cNvSpPr txBox="1"/>
          <p:nvPr/>
        </p:nvSpPr>
        <p:spPr>
          <a:xfrm>
            <a:off x="1075267" y="318837"/>
            <a:ext cx="85089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0000"/>
                </a:solidFill>
                <a:latin typeface="Avenir Next LT Pro"/>
              </a:rPr>
              <a:t>LowChol</a:t>
            </a:r>
            <a:r>
              <a:rPr lang="en-US" sz="2400" b="1" dirty="0">
                <a:solidFill>
                  <a:srgbClr val="000000"/>
                </a:solidFill>
                <a:latin typeface="Avenir Next LT Pro"/>
              </a:rPr>
              <a:t> project</a:t>
            </a:r>
            <a:endParaRPr kumimoji="0" lang="fr-FR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6A6FCA-5CBC-140E-A958-E1CCC65F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686" y="2513027"/>
            <a:ext cx="9474005" cy="35237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A6B31C-20E5-7469-7854-C20BC3609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76" y="869402"/>
            <a:ext cx="3728484" cy="14917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49B9F8-FF63-009E-FB85-DCFEC552B9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214" t="28941" r="18078" b="30095"/>
          <a:stretch>
            <a:fillRect/>
          </a:stretch>
        </p:blipFill>
        <p:spPr>
          <a:xfrm>
            <a:off x="4047460" y="1098611"/>
            <a:ext cx="2716657" cy="10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GradientRiseVTI">
  <a:themeElements>
    <a:clrScheme name="Personnalisé 1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D490D4"/>
      </a:accent1>
      <a:accent2>
        <a:srgbClr val="A945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73248A3698E048A476C74F55301854" ma:contentTypeVersion="10" ma:contentTypeDescription="Crée un document." ma:contentTypeScope="" ma:versionID="deb2871608684f261941818e2de99630">
  <xsd:schema xmlns:xsd="http://www.w3.org/2001/XMLSchema" xmlns:xs="http://www.w3.org/2001/XMLSchema" xmlns:p="http://schemas.microsoft.com/office/2006/metadata/properties" xmlns:ns2="05ff48af-e708-45f9-8e72-9ec3bf1511fa" xmlns:ns3="ae463356-34c6-4822-9aa0-7c5ffdd02046" targetNamespace="http://schemas.microsoft.com/office/2006/metadata/properties" ma:root="true" ma:fieldsID="f3ed86e174cbfec0c42936b9c840a671" ns2:_="" ns3:_="">
    <xsd:import namespace="05ff48af-e708-45f9-8e72-9ec3bf1511fa"/>
    <xsd:import namespace="ae463356-34c6-4822-9aa0-7c5ffdd020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f48af-e708-45f9-8e72-9ec3bf1511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9011953a-c381-489f-99f2-2153285bf2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63356-34c6-4822-9aa0-7c5ffdd0204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64ae224-65ec-4ba1-9572-f74c78fe3ed3}" ma:internalName="TaxCatchAll" ma:showField="CatchAllData" ma:web="ae463356-34c6-4822-9aa0-7c5ffdd020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ff48af-e708-45f9-8e72-9ec3bf1511fa">
      <Terms xmlns="http://schemas.microsoft.com/office/infopath/2007/PartnerControls"/>
    </lcf76f155ced4ddcb4097134ff3c332f>
    <TaxCatchAll xmlns="ae463356-34c6-4822-9aa0-7c5ffdd0204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44ADF1-9EB5-49E4-8945-C3A54C3225D3}"/>
</file>

<file path=customXml/itemProps2.xml><?xml version="1.0" encoding="utf-8"?>
<ds:datastoreItem xmlns:ds="http://schemas.openxmlformats.org/officeDocument/2006/customXml" ds:itemID="{1E1962C0-BEE6-48DE-95AD-7A616579087D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05ff48af-e708-45f9-8e72-9ec3bf1511f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888B37-16B4-4FA4-8C98-CBE6681906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Microsoft Office PowerPoint</Application>
  <PresentationFormat>Grand écran</PresentationFormat>
  <Paragraphs>67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Aptos</vt:lpstr>
      <vt:lpstr>Arial</vt:lpstr>
      <vt:lpstr>Avenir Next LT Pro</vt:lpstr>
      <vt:lpstr>Calibri</vt:lpstr>
      <vt:lpstr>Calibri Light</vt:lpstr>
      <vt:lpstr>Montserrat</vt:lpstr>
      <vt:lpstr>Trebuchet MS</vt:lpstr>
      <vt:lpstr>GradientRiseVTI</vt:lpstr>
      <vt:lpstr>Purple Futures: Culturing the next wave of biotech commercialisation 9th Workshop of PURPLEGAIN COST Action IMPERIAL COLLEGE LONDON, UK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Baptiste LEROY</dc:creator>
  <cp:lastModifiedBy>Baptiste LEROY</cp:lastModifiedBy>
  <cp:revision>2</cp:revision>
  <dcterms:created xsi:type="dcterms:W3CDTF">2025-04-04T16:42:40Z</dcterms:created>
  <dcterms:modified xsi:type="dcterms:W3CDTF">2025-09-26T07:59:59Z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0x010100FA73248A3698E048A476C74F55301854</vt:lpwstr>
  </property>
</Properties>
</file>